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02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0421F-FC81-4F42-A761-A21E0121EAF3}" type="datetimeFigureOut">
              <a:rPr lang="ko-KR" altLang="en-US" smtClean="0"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AD503-DA0F-4107-8265-DF08860E7E0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미동 태권도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Lee se </a:t>
            </a:r>
            <a:r>
              <a:rPr lang="en-US" altLang="ko-KR" dirty="0" err="1" smtClean="0"/>
              <a:t>jun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nseup.com/objects/exam.php?setstring=%BC%BC%B0%E8+%C3%D6%B0%AD%C0%C7+%C5%C2%B1%C7%B5%B5%B4%C2%3F&amp;setstring2=%A8%E7+%C7%CF%B3%AA%C5%C2%B1%C7%B5%B5x&amp;setstring3=%A8%E8+%B9%CC%B5%BF%C5%C2%B1%C7%B5%B5o&amp;setstring4=%A8%E9+%B4%EB%B0%E6%C5%C2%B1%C7%B5%B5x&amp;setstring5=%A8%EA%B4%EB%C7%CF%C5%C2%B1%C7%B5%B5x&amp;setstring6=%A8%EB+%B9%AB%B8%B2%C5%C2%B1%C7%B5%B5x&amp;setstring7=%C1%A4%B4%E4%C0%BA+%B9%CC%B5%BF%C5%C2%B1%C7%B5%B5%C0%D4%B4%CF%B4%D9.&amp;setstring8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1"/>
            <a:ext cx="8804564" cy="64579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nseup.com/etc/muhan.php?setstring=%B9%CC&amp;setstring2=%B5%BF&amp;setstring3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190353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anseup.com/uploads/image/anseup130812545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089808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anseup.com/uploads/image/anseup130812559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572526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anseup.com/uploads/image/anseup130812568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7974474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anseup.com/uploads/image/anseup130812587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285728"/>
            <a:ext cx="8592543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anseup.com/uploads/image/anseup13081260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4857784" cy="6533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anseup.com/movies/host_poster.php?setstring=%B9%CC%B5%BF%BF%A1%BC%AD+%BD%C3%C0%DB%B5%C8%B4%D9&amp;setstring2=healthy%BF%A1+%B5%B5%C0%FC%C7%D1%B4%D9&amp;setstring3=%B9%CC%B5%BF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50099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anseup.com/drawings/simpson.php?setstring=%B9%CC%B5%BF%C0%BA+%BF%AA%BD%C3+%C2%AF%C0%D3%0D%0A%C8%A3%BD%C5%BC%FA%2C%B3%AB%B9%FD%2C%B9%DF%C2%F7%B1%E2%2C%BD%D6%C0%FD%B0%EF%2C%C7%B0%BB%F5+%BF%CD%7E%0D%0A%B4%EB%B4%DC%C7%CF%B4%D9%7Eand+%C1%D9%B3%D1%B1%E2+%C2%AF%C0%CC%B4%D9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254546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anseup.com/movies/news_flash.php?setstring=%B9%CC%B5%BF+%C3%DF%C3%B5%C7%D5%B4%CF%B4%D9.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69245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anseup.com/blend/gaeju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6215106" cy="6187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anseup.com/blend/sponge.php?setstring=%B9%CC%B5%BF%C0%CC+%C5%F0%B0%ED%B6%F3%B0%ED%BB%FD%B0%A2%C7%D5%B4%CF%0D%0A%B1%EE%3F&amp;setstring2=%B9%CC%B5%BF%C0%BA+1%C0%A7%B6%F3%B0%ED+%BB%FD%B0%A2%C7%D5%B4%CF%B1%EE%3F&amp;setstring3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730388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anseup.com/messages/demo_anseup.php?setstring=%B9%CC%B5%BF%C0%BA+%B3%CA%B9%AB+%C1%C1%B4%D9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7723654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anseup.com/messages/shop_name.php?setstring=%B9%CC%B5%BF%C3%DF%C3%B5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571480"/>
            <a:ext cx="7870354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anseup.com/messages/class.php?setstring=%B9%CC%B5%BF+%C1%C1%BE%C6%BF%E4%21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214290"/>
            <a:ext cx="8246359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anseup.com/objects/subway_station_name.php?setstring=%B9%CC%B5%BF%BF%AA&amp;setstring2=midong+++++++%DA%B8%D4%DB&amp;setstring3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3" y="428604"/>
            <a:ext cx="7829243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anseup.com/objects/shoe_mat.php?setstring=%B9%CC%B5%BF%C0%CE%B8%B8+%BF%C0%BC%BC%BF%E4&amp;setstring2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85794"/>
            <a:ext cx="7143800" cy="5554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anseup.com/drawings/jjanggu.php?setstring=%BE%F6%B8%B6+%B9%CC%B5%BF%0D%0A%C5%C2%B1%C7%B5%B5+%B4%D9%0D%0A%B4%CF%B0%ED%BD%CD%BE%EE&amp;setstring2=%B1%D7%B7%A1%3F%B4%D9%B4%CF%B7%C5&amp;setstring3=%BE%C6%2C%B1%D7%B0%C5+%BE%F6%C3%BB%0D%0A%C1%C1%B4%D9%B5%E7%B5%A5...&amp;setstring4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072494" cy="6286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anseup.com/specials/kimgyochon_anseup.php?overlay_image=gyochon.jpg&amp;setstring=%BE%C6%B5%E9%BE%C6%2C%B9%CC%B5%BF%C5%C2%B1%C7%B5%B5%0D%0A%B0%A1+%C1%C1%B4%D9%C7%CF%C1%F6%3F&amp;setstring2=%C0%FA%2C+%B0%C5%B1%E2+10%C7%B0%C0%CC%BF%A1%BF%E4&amp;setstring3=%BE%C6+%B9%CC%B5%BF%C0%BA+%BC%B3%B8%ED%B5%B5+%C0%DF%0D%0A%C7%D8%C1%D6%B1%BA%BE%C6&amp;setstring4=%B3%D7&amp;setstring5=%B1%D7%B7%B3+%B3%AA%B5%B5+%B4%D9%B3%E0%BE%DF%B0%D9%0D%0A%B4%D9&amp;setstring6=http%3A%2F%2F&amp;test=%B8%B8+%B5%E9+%B1%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57173"/>
            <a:ext cx="2781288" cy="6657975"/>
          </a:xfrm>
          <a:prstGeom prst="rect">
            <a:avLst/>
          </a:prstGeom>
          <a:noFill/>
        </p:spPr>
      </p:pic>
      <p:pic>
        <p:nvPicPr>
          <p:cNvPr id="32772" name="Picture 4" descr="http://www.anseup.com/drawings/genius.php?setstring=%BE%DF%B5%E9%BE%C6%21%BC%BC%B0%D4%BF%A1%0D%0A%BC%AD+%B0%A1%C0%E5+%C1%C1%C0%BA%C5%C2%0D%0A%B1%C7%B5%B5%B4%C2+%B9%C9%B1%EE%3F&amp;setstring2=...%C0%CC%B0%C9+%B8%F0%B8%A3%B8%E9...%0D%0A%B9%CC%B5%BF%C5%C2%B1%C7%B5%B5%BF%E4%21&amp;setstring3=http%3A%2F%2F&amp;test=%B8%B8+%B5%E9+%B1%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0"/>
            <a:ext cx="2657475" cy="6858000"/>
          </a:xfrm>
          <a:prstGeom prst="rect">
            <a:avLst/>
          </a:prstGeom>
          <a:noFill/>
        </p:spPr>
      </p:pic>
      <p:pic>
        <p:nvPicPr>
          <p:cNvPr id="32774" name="Picture 6" descr="http://www.anseup.com/specials/high_kick_stamp.php?overlay_image=minyong_stamp.gif&amp;setstring=%B9%CC%B5%BF%C1%C1%BE%C6%BF%E4&amp;setstring2=http%3A%2F%2F&amp;test=%B8%B8+%B5%E9+%B1%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714356"/>
            <a:ext cx="2162175" cy="2162175"/>
          </a:xfrm>
          <a:prstGeom prst="rect">
            <a:avLst/>
          </a:prstGeom>
          <a:noFill/>
        </p:spPr>
      </p:pic>
      <p:pic>
        <p:nvPicPr>
          <p:cNvPr id="32776" name="Picture 8" descr="http://www.anseup.com/objects/store_name.php?setstring=%B9%CC%B5%BF%B4%D9%B4%CF%B8%E9%C0%CC%BC%BC%C1%D8%C0%CC%C2%F7%C1%DC&amp;setstring2=http%3A%2F%2F&amp;test=%B8%B8+%B5%E9+%B1%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714620"/>
            <a:ext cx="3286116" cy="3667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</Words>
  <Application>Microsoft Office PowerPoint</Application>
  <PresentationFormat>화면 슬라이드 쇼(4:3)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미동 태권도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미동 태권도</dc:title>
  <dc:creator>Owner</dc:creator>
  <cp:lastModifiedBy>Owner</cp:lastModifiedBy>
  <cp:revision>5</cp:revision>
  <dcterms:created xsi:type="dcterms:W3CDTF">2011-06-15T07:59:04Z</dcterms:created>
  <dcterms:modified xsi:type="dcterms:W3CDTF">2011-06-15T08:39:10Z</dcterms:modified>
</cp:coreProperties>
</file>