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75" r:id="rId5"/>
    <p:sldId id="260" r:id="rId6"/>
    <p:sldId id="261" r:id="rId7"/>
    <p:sldId id="262" r:id="rId8"/>
    <p:sldId id="276" r:id="rId9"/>
    <p:sldId id="263" r:id="rId10"/>
    <p:sldId id="264" r:id="rId11"/>
    <p:sldId id="265" r:id="rId12"/>
    <p:sldId id="277" r:id="rId13"/>
    <p:sldId id="266" r:id="rId14"/>
    <p:sldId id="267" r:id="rId15"/>
    <p:sldId id="268" r:id="rId16"/>
    <p:sldId id="278" r:id="rId17"/>
    <p:sldId id="269" r:id="rId18"/>
    <p:sldId id="270" r:id="rId19"/>
    <p:sldId id="271" r:id="rId20"/>
    <p:sldId id="279" r:id="rId21"/>
    <p:sldId id="272" r:id="rId22"/>
    <p:sldId id="273" r:id="rId23"/>
    <p:sldId id="274" r:id="rId2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540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A238E-A161-47A5-B6D1-AE0CD05DCC96}" type="datetimeFigureOut">
              <a:rPr lang="ko-KR" altLang="en-US" smtClean="0"/>
              <a:pPr/>
              <a:t>2013-01-04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005B-ECC2-4299-8B89-B5E39918A7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A238E-A161-47A5-B6D1-AE0CD05DCC96}" type="datetimeFigureOut">
              <a:rPr lang="ko-KR" altLang="en-US" smtClean="0"/>
              <a:pPr/>
              <a:t>2013-01-04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005B-ECC2-4299-8B89-B5E39918A7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A238E-A161-47A5-B6D1-AE0CD05DCC96}" type="datetimeFigureOut">
              <a:rPr lang="ko-KR" altLang="en-US" smtClean="0"/>
              <a:pPr/>
              <a:t>2013-01-04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005B-ECC2-4299-8B89-B5E39918A7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A238E-A161-47A5-B6D1-AE0CD05DCC96}" type="datetimeFigureOut">
              <a:rPr lang="ko-KR" altLang="en-US" smtClean="0"/>
              <a:pPr/>
              <a:t>2013-01-04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005B-ECC2-4299-8B89-B5E39918A7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A238E-A161-47A5-B6D1-AE0CD05DCC96}" type="datetimeFigureOut">
              <a:rPr lang="ko-KR" altLang="en-US" smtClean="0"/>
              <a:pPr/>
              <a:t>2013-01-04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005B-ECC2-4299-8B89-B5E39918A7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A238E-A161-47A5-B6D1-AE0CD05DCC96}" type="datetimeFigureOut">
              <a:rPr lang="ko-KR" altLang="en-US" smtClean="0"/>
              <a:pPr/>
              <a:t>2013-01-04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005B-ECC2-4299-8B89-B5E39918A7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A238E-A161-47A5-B6D1-AE0CD05DCC96}" type="datetimeFigureOut">
              <a:rPr lang="ko-KR" altLang="en-US" smtClean="0"/>
              <a:pPr/>
              <a:t>2013-01-04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005B-ECC2-4299-8B89-B5E39918A7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A238E-A161-47A5-B6D1-AE0CD05DCC96}" type="datetimeFigureOut">
              <a:rPr lang="ko-KR" altLang="en-US" smtClean="0"/>
              <a:pPr/>
              <a:t>2013-01-04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005B-ECC2-4299-8B89-B5E39918A7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A238E-A161-47A5-B6D1-AE0CD05DCC96}" type="datetimeFigureOut">
              <a:rPr lang="ko-KR" altLang="en-US" smtClean="0"/>
              <a:pPr/>
              <a:t>2013-01-04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005B-ECC2-4299-8B89-B5E39918A7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A238E-A161-47A5-B6D1-AE0CD05DCC96}" type="datetimeFigureOut">
              <a:rPr lang="ko-KR" altLang="en-US" smtClean="0"/>
              <a:pPr/>
              <a:t>2013-01-04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005B-ECC2-4299-8B89-B5E39918A7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A238E-A161-47A5-B6D1-AE0CD05DCC96}" type="datetimeFigureOut">
              <a:rPr lang="ko-KR" altLang="en-US" smtClean="0"/>
              <a:pPr/>
              <a:t>2013-01-04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F005B-ECC2-4299-8B89-B5E39918A7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1A238E-A161-47A5-B6D1-AE0CD05DCC96}" type="datetimeFigureOut">
              <a:rPr lang="ko-KR" altLang="en-US" smtClean="0"/>
              <a:pPr/>
              <a:t>2013-01-04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F005B-ECC2-4299-8B89-B5E39918A7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solidFill>
                  <a:schemeClr val="tx1"/>
                </a:solidFill>
              </a:rPr>
              <a:t>대한민국에서</a:t>
            </a:r>
            <a:r>
              <a:rPr lang="ko-KR" altLang="en-US" sz="4000" dirty="0" smtClean="0"/>
              <a:t> </a:t>
            </a:r>
            <a:r>
              <a:rPr lang="ko-KR" altLang="en-US" sz="4000" dirty="0" smtClean="0">
                <a:solidFill>
                  <a:schemeClr val="accent2"/>
                </a:solidFill>
              </a:rPr>
              <a:t>가장</a:t>
            </a:r>
            <a:r>
              <a:rPr lang="ko-KR" altLang="en-US" sz="4000" dirty="0" smtClean="0"/>
              <a:t> </a:t>
            </a:r>
            <a:r>
              <a:rPr lang="ko-KR" altLang="en-US" sz="4000" dirty="0" smtClean="0">
                <a:solidFill>
                  <a:schemeClr val="tx2"/>
                </a:solidFill>
              </a:rPr>
              <a:t>어려운</a:t>
            </a:r>
            <a:r>
              <a:rPr lang="ko-KR" altLang="en-US" sz="4000" dirty="0" smtClean="0"/>
              <a:t> </a:t>
            </a:r>
            <a:r>
              <a:rPr lang="ko-KR" altLang="en-US" sz="4000" dirty="0" smtClean="0">
                <a:solidFill>
                  <a:schemeClr val="accent1"/>
                </a:solidFill>
              </a:rPr>
              <a:t>게임 </a:t>
            </a:r>
            <a:r>
              <a:rPr lang="en-US" altLang="ko-KR" sz="4000" dirty="0">
                <a:solidFill>
                  <a:schemeClr val="accent1"/>
                </a:solidFill>
              </a:rPr>
              <a:t>2</a:t>
            </a:r>
            <a:endParaRPr lang="en-US" altLang="ko-KR" sz="4000" dirty="0" smtClean="0">
              <a:solidFill>
                <a:schemeClr val="accent1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1"/>
              </a:solidFill>
            </a:endParaRPr>
          </a:p>
          <a:p>
            <a:pPr algn="ctr"/>
            <a:r>
              <a:rPr lang="ko-KR" altLang="en-US" sz="4000" dirty="0" smtClean="0">
                <a:solidFill>
                  <a:schemeClr val="accent4"/>
                </a:solidFill>
              </a:rPr>
              <a:t>제작 </a:t>
            </a:r>
            <a:r>
              <a:rPr lang="en-US" altLang="ko-KR" sz="4000" dirty="0" smtClean="0">
                <a:solidFill>
                  <a:schemeClr val="accent4"/>
                </a:solidFill>
              </a:rPr>
              <a:t>: </a:t>
            </a:r>
            <a:r>
              <a:rPr lang="ko-KR" altLang="en-US" sz="4000" dirty="0" smtClean="0">
                <a:solidFill>
                  <a:schemeClr val="accent4"/>
                </a:solidFill>
              </a:rPr>
              <a:t>이재경</a:t>
            </a:r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accent2"/>
                </a:solidFill>
              </a:rPr>
              <a:t>-</a:t>
            </a:r>
            <a:r>
              <a:rPr lang="ko-KR" altLang="en-US" sz="4000" dirty="0" smtClean="0">
                <a:solidFill>
                  <a:schemeClr val="accent2"/>
                </a:solidFill>
              </a:rPr>
              <a:t>무단 </a:t>
            </a:r>
            <a:r>
              <a:rPr lang="ko-KR" altLang="en-US" sz="4000" dirty="0" err="1" smtClean="0">
                <a:solidFill>
                  <a:schemeClr val="accent2"/>
                </a:solidFill>
              </a:rPr>
              <a:t>베포</a:t>
            </a:r>
            <a:r>
              <a:rPr lang="en-US" altLang="ko-KR" sz="4000" dirty="0" smtClean="0">
                <a:solidFill>
                  <a:schemeClr val="accent2"/>
                </a:solidFill>
              </a:rPr>
              <a:t>(</a:t>
            </a:r>
            <a:r>
              <a:rPr lang="ko-KR" altLang="en-US" sz="4000" dirty="0" smtClean="0">
                <a:solidFill>
                  <a:schemeClr val="accent2"/>
                </a:solidFill>
              </a:rPr>
              <a:t>공유</a:t>
            </a:r>
            <a:r>
              <a:rPr lang="en-US" altLang="ko-KR" sz="4000" dirty="0" smtClean="0">
                <a:solidFill>
                  <a:schemeClr val="accent2"/>
                </a:solidFill>
              </a:rPr>
              <a:t>) </a:t>
            </a:r>
            <a:r>
              <a:rPr lang="ko-KR" altLang="en-US" sz="4000" dirty="0" smtClean="0">
                <a:solidFill>
                  <a:schemeClr val="accent2"/>
                </a:solidFill>
              </a:rPr>
              <a:t>금지</a:t>
            </a:r>
            <a:r>
              <a:rPr lang="en-US" altLang="ko-KR" sz="4000" dirty="0" smtClean="0">
                <a:solidFill>
                  <a:schemeClr val="accent2"/>
                </a:solidFill>
              </a:rPr>
              <a:t>-</a:t>
            </a: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8" name="실행 단추: 사용자 지정 7">
            <a:hlinkClick r:id="" action="ppaction://hlinkshowjump?jump=nextslide" highlightClick="1"/>
          </p:cNvPr>
          <p:cNvSpPr/>
          <p:nvPr/>
        </p:nvSpPr>
        <p:spPr>
          <a:xfrm>
            <a:off x="3131840" y="4365104"/>
            <a:ext cx="2736304" cy="13304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게임 설명 보기</a:t>
            </a:r>
            <a:endParaRPr lang="ko-KR" altLang="en-US" sz="3000" dirty="0"/>
          </a:p>
        </p:txBody>
      </p:sp>
    </p:spTree>
  </p:cSld>
  <p:clrMapOvr>
    <a:masterClrMapping/>
  </p:clrMapOvr>
  <p:transition advClick="0">
    <p:checker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3000" dirty="0" smtClean="0">
                  <a:solidFill>
                    <a:schemeClr val="accent4"/>
                  </a:solidFill>
                </a:rPr>
                <a:t>게임 설명 </a:t>
              </a:r>
              <a:r>
                <a:rPr lang="en-US" altLang="ko-KR" sz="3000" dirty="0" smtClean="0">
                  <a:solidFill>
                    <a:schemeClr val="accent4"/>
                  </a:solidFill>
                </a:rPr>
                <a:t>: </a:t>
              </a:r>
              <a:r>
                <a:rPr lang="ko-KR" altLang="en-US" sz="3000" dirty="0" smtClean="0">
                  <a:solidFill>
                    <a:schemeClr val="accent4"/>
                  </a:solidFill>
                </a:rPr>
                <a:t>먼저 </a:t>
              </a:r>
              <a:r>
                <a:rPr lang="ko-KR" altLang="en-US" sz="3000" dirty="0" smtClean="0">
                  <a:solidFill>
                    <a:schemeClr val="accent4"/>
                  </a:solidFill>
                </a:rPr>
                <a:t>시작 버튼을 </a:t>
              </a:r>
              <a:r>
                <a:rPr lang="ko-KR" altLang="en-US" sz="3000" dirty="0" smtClean="0">
                  <a:solidFill>
                    <a:schemeClr val="accent4"/>
                  </a:solidFill>
                </a:rPr>
                <a:t>누르고</a:t>
              </a:r>
              <a:r>
                <a:rPr lang="en-US" altLang="ko-KR" sz="3000" dirty="0" smtClean="0">
                  <a:solidFill>
                    <a:schemeClr val="accent4"/>
                  </a:solidFill>
                </a:rPr>
                <a:t> </a:t>
              </a:r>
              <a:r>
                <a:rPr lang="ko-KR" altLang="en-US" sz="3000" dirty="0" err="1" smtClean="0">
                  <a:solidFill>
                    <a:schemeClr val="accent4"/>
                  </a:solidFill>
                </a:rPr>
                <a:t>대리석색</a:t>
              </a:r>
              <a:r>
                <a:rPr lang="ko-KR" altLang="en-US" sz="3000" dirty="0" smtClean="0">
                  <a:solidFill>
                    <a:schemeClr val="accent4"/>
                  </a:solidFill>
                </a:rPr>
                <a:t> </a:t>
              </a:r>
              <a:endParaRPr lang="en-US" altLang="ko-KR" sz="3000" dirty="0" smtClean="0">
                <a:solidFill>
                  <a:schemeClr val="accent4"/>
                </a:solidFill>
              </a:endParaRPr>
            </a:p>
            <a:p>
              <a:r>
                <a:rPr lang="en-US" altLang="ko-KR" sz="3000" dirty="0" smtClean="0">
                  <a:solidFill>
                    <a:schemeClr val="accent4"/>
                  </a:solidFill>
                </a:rPr>
                <a:t> </a:t>
              </a:r>
              <a:r>
                <a:rPr lang="en-US" altLang="ko-KR" sz="3000" dirty="0" smtClean="0">
                  <a:solidFill>
                    <a:schemeClr val="accent4"/>
                  </a:solidFill>
                </a:rPr>
                <a:t>              </a:t>
              </a:r>
              <a:r>
                <a:rPr lang="ko-KR" altLang="en-US" sz="3000" dirty="0" smtClean="0">
                  <a:solidFill>
                    <a:schemeClr val="accent4"/>
                  </a:solidFill>
                </a:rPr>
                <a:t>장애물을 </a:t>
              </a:r>
              <a:r>
                <a:rPr lang="ko-KR" altLang="en-US" sz="3000" dirty="0" smtClean="0">
                  <a:solidFill>
                    <a:schemeClr val="accent4"/>
                  </a:solidFill>
                </a:rPr>
                <a:t>피하고 </a:t>
              </a:r>
              <a:r>
                <a:rPr lang="ko-KR" altLang="en-US" sz="3000" dirty="0" smtClean="0">
                  <a:solidFill>
                    <a:schemeClr val="accent4"/>
                  </a:solidFill>
                </a:rPr>
                <a:t>주황색물체를 </a:t>
              </a:r>
              <a:r>
                <a:rPr lang="ko-KR" altLang="en-US" sz="3000" dirty="0" smtClean="0">
                  <a:solidFill>
                    <a:schemeClr val="accent4"/>
                  </a:solidFill>
                </a:rPr>
                <a:t>먹고 </a:t>
              </a:r>
              <a:endParaRPr lang="en-US" altLang="ko-KR" sz="3000" dirty="0" smtClean="0">
                <a:solidFill>
                  <a:schemeClr val="accent4"/>
                </a:solidFill>
              </a:endParaRPr>
            </a:p>
            <a:p>
              <a:r>
                <a:rPr lang="en-US" altLang="ko-KR" sz="3000" dirty="0" smtClean="0">
                  <a:solidFill>
                    <a:schemeClr val="accent4"/>
                  </a:solidFill>
                </a:rPr>
                <a:t> </a:t>
              </a:r>
              <a:r>
                <a:rPr lang="en-US" altLang="ko-KR" sz="3000" dirty="0" smtClean="0">
                  <a:solidFill>
                    <a:schemeClr val="accent4"/>
                  </a:solidFill>
                </a:rPr>
                <a:t>              </a:t>
              </a:r>
              <a:r>
                <a:rPr lang="ko-KR" altLang="en-US" sz="3000" dirty="0" smtClean="0">
                  <a:solidFill>
                    <a:schemeClr val="accent4"/>
                  </a:solidFill>
                </a:rPr>
                <a:t>도착버튼을 </a:t>
              </a:r>
              <a:r>
                <a:rPr lang="ko-KR" altLang="en-US" sz="3000" dirty="0" smtClean="0">
                  <a:solidFill>
                    <a:schemeClr val="accent4"/>
                  </a:solidFill>
                </a:rPr>
                <a:t>누르시면 </a:t>
              </a:r>
              <a:r>
                <a:rPr lang="ko-KR" altLang="en-US" sz="3000" dirty="0" smtClean="0">
                  <a:solidFill>
                    <a:schemeClr val="accent4"/>
                  </a:solidFill>
                </a:rPr>
                <a:t>됨</a:t>
              </a:r>
              <a:r>
                <a:rPr lang="en-US" altLang="ko-KR" sz="3000" dirty="0" smtClean="0">
                  <a:solidFill>
                    <a:schemeClr val="accent4"/>
                  </a:solidFill>
                </a:rPr>
                <a:t>. </a:t>
              </a:r>
              <a:r>
                <a:rPr lang="ko-KR" altLang="en-US" sz="3000" dirty="0" smtClean="0">
                  <a:solidFill>
                    <a:schemeClr val="accent4"/>
                  </a:solidFill>
                </a:rPr>
                <a:t>주황색 </a:t>
              </a:r>
              <a:endParaRPr lang="en-US" altLang="ko-KR" sz="3000" dirty="0" smtClean="0">
                <a:solidFill>
                  <a:schemeClr val="accent4"/>
                </a:solidFill>
              </a:endParaRPr>
            </a:p>
            <a:p>
              <a:r>
                <a:rPr lang="en-US" altLang="ko-KR" sz="3000" dirty="0" smtClean="0">
                  <a:solidFill>
                    <a:schemeClr val="accent4"/>
                  </a:solidFill>
                </a:rPr>
                <a:t> </a:t>
              </a:r>
              <a:r>
                <a:rPr lang="en-US" altLang="ko-KR" sz="3000" dirty="0" smtClean="0">
                  <a:solidFill>
                    <a:schemeClr val="accent4"/>
                  </a:solidFill>
                </a:rPr>
                <a:t>              </a:t>
              </a:r>
              <a:r>
                <a:rPr lang="ko-KR" altLang="en-US" sz="3000" dirty="0" smtClean="0">
                  <a:solidFill>
                    <a:schemeClr val="accent4"/>
                  </a:solidFill>
                </a:rPr>
                <a:t>물체를 </a:t>
              </a:r>
              <a:r>
                <a:rPr lang="ko-KR" altLang="en-US" sz="3000" dirty="0" smtClean="0">
                  <a:solidFill>
                    <a:schemeClr val="accent4"/>
                  </a:solidFill>
                </a:rPr>
                <a:t>안 먹으면 </a:t>
              </a:r>
              <a:r>
                <a:rPr lang="ko-KR" altLang="en-US" sz="3000" dirty="0" smtClean="0">
                  <a:solidFill>
                    <a:schemeClr val="accent4"/>
                  </a:solidFill>
                </a:rPr>
                <a:t>도착인정이 안됨</a:t>
              </a:r>
              <a:r>
                <a:rPr lang="en-US" altLang="ko-KR" sz="3000" dirty="0" smtClean="0">
                  <a:solidFill>
                    <a:schemeClr val="accent4"/>
                  </a:solidFill>
                </a:rPr>
                <a:t>.</a:t>
              </a:r>
            </a:p>
            <a:p>
              <a:r>
                <a:rPr lang="ko-KR" altLang="en-US" sz="3000" dirty="0" smtClean="0">
                  <a:solidFill>
                    <a:schemeClr val="accent4"/>
                  </a:solidFill>
                </a:rPr>
                <a:t> </a:t>
              </a:r>
              <a:endParaRPr lang="en-US" altLang="ko-KR" sz="3000" dirty="0" smtClean="0">
                <a:solidFill>
                  <a:schemeClr val="accent4"/>
                </a:solidFill>
              </a:endParaRPr>
            </a:p>
            <a:p>
              <a:endParaRPr lang="en-US" altLang="ko-KR" sz="5000" dirty="0">
                <a:solidFill>
                  <a:schemeClr val="accent1"/>
                </a:solidFill>
              </a:endParaRPr>
            </a:p>
            <a:p>
              <a:pPr algn="ctr"/>
              <a:endParaRPr lang="ko-KR" altLang="en-US" sz="5000" dirty="0">
                <a:solidFill>
                  <a:schemeClr val="accent1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nextslide" highlightClick="1"/>
            </p:cNvPr>
            <p:cNvSpPr/>
            <p:nvPr/>
          </p:nvSpPr>
          <p:spPr>
            <a:xfrm>
              <a:off x="3131840" y="4365104"/>
              <a:ext cx="2736304" cy="1330448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게임 하기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>
    <p:strips dir="ld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 rot="16200000">
            <a:off x="5233764" y="3775348"/>
            <a:ext cx="580526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18"/>
          <p:cNvGrpSpPr/>
          <p:nvPr/>
        </p:nvGrpSpPr>
        <p:grpSpPr>
          <a:xfrm>
            <a:off x="755576" y="-243408"/>
            <a:ext cx="7560840" cy="7272808"/>
            <a:chOff x="755576" y="-243408"/>
            <a:chExt cx="7560840" cy="7272808"/>
          </a:xfrm>
        </p:grpSpPr>
        <p:sp>
          <p:nvSpPr>
            <p:cNvPr id="14" name="실행 단추: 사용자 지정 13">
              <a:hlinkClick r:id="" action="ppaction://noaction" highlightClick="1"/>
            </p:cNvPr>
            <p:cNvSpPr/>
            <p:nvPr/>
          </p:nvSpPr>
          <p:spPr>
            <a:xfrm>
              <a:off x="755576" y="2780928"/>
              <a:ext cx="7560840" cy="36004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실행 단추: 사용자 지정 16">
              <a:hlinkClick r:id="" action="ppaction://noaction" highlightClick="1"/>
            </p:cNvPr>
            <p:cNvSpPr/>
            <p:nvPr/>
          </p:nvSpPr>
          <p:spPr>
            <a:xfrm rot="5400000">
              <a:off x="755576" y="3212976"/>
              <a:ext cx="7272808" cy="36004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 rot="16200000">
            <a:off x="-1967036" y="2722612"/>
            <a:ext cx="580526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>
            <a:off x="1259632" y="188640"/>
            <a:ext cx="360040" cy="360040"/>
          </a:xfrm>
          <a:prstGeom prst="actionButtonBlank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grpSp>
        <p:nvGrpSpPr>
          <p:cNvPr id="5" name="그룹 13"/>
          <p:cNvGrpSpPr/>
          <p:nvPr/>
        </p:nvGrpSpPr>
        <p:grpSpPr>
          <a:xfrm>
            <a:off x="755576" y="-243408"/>
            <a:ext cx="7560840" cy="7272808"/>
            <a:chOff x="755576" y="-243408"/>
            <a:chExt cx="7560840" cy="7272808"/>
          </a:xfrm>
        </p:grpSpPr>
        <p:sp>
          <p:nvSpPr>
            <p:cNvPr id="11" name="실행 단추: 사용자 지정 10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355976" y="-819472"/>
              <a:ext cx="360040" cy="756084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실행 단추: 사용자 지정 11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10800000">
              <a:off x="4211960" y="-243408"/>
              <a:ext cx="360040" cy="7272808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실행 단추: 사용자 지정 1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956376" y="1052736"/>
            <a:ext cx="360040" cy="58052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사용자 지정 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58052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  <a:hlinkHover r:id="" action="ppaction://hlinkshowjump?jump=nextslide"/>
          </p:cNvPr>
          <p:cNvSpPr/>
          <p:nvPr/>
        </p:nvSpPr>
        <p:spPr>
          <a:xfrm>
            <a:off x="1259632" y="188640"/>
            <a:ext cx="360040" cy="360040"/>
          </a:xfrm>
          <a:prstGeom prst="actionButtonBlank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8316416" y="5949280"/>
            <a:ext cx="827584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8" name="실행 단추: 사용자 지정 7">
            <a:hlinkClick r:id="" action="ppaction://hlinkshowjump?jump=nextslide" highlightClick="1"/>
          </p:cNvPr>
          <p:cNvSpPr/>
          <p:nvPr/>
        </p:nvSpPr>
        <p:spPr>
          <a:xfrm>
            <a:off x="8316416" y="5949280"/>
            <a:ext cx="827584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grpSp>
        <p:nvGrpSpPr>
          <p:cNvPr id="5" name="그룹 13"/>
          <p:cNvGrpSpPr/>
          <p:nvPr/>
        </p:nvGrpSpPr>
        <p:grpSpPr>
          <a:xfrm>
            <a:off x="755576" y="-243408"/>
            <a:ext cx="7560840" cy="7272808"/>
            <a:chOff x="755576" y="-243408"/>
            <a:chExt cx="7560840" cy="7272808"/>
          </a:xfrm>
        </p:grpSpPr>
        <p:sp>
          <p:nvSpPr>
            <p:cNvPr id="11" name="실행 단추: 사용자 지정 10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355976" y="-819472"/>
              <a:ext cx="360040" cy="756084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실행 단추: 사용자 지정 11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10800000">
              <a:off x="4211960" y="-243408"/>
              <a:ext cx="360040" cy="7272808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실행 단추: 사용자 지정 1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956376" y="1052736"/>
            <a:ext cx="360040" cy="58052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사용자 지정 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58052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accent4"/>
                </a:solidFill>
              </a:rPr>
              <a:t>1</a:t>
            </a:r>
            <a:r>
              <a:rPr lang="ko-KR" altLang="en-US" sz="4000" dirty="0" smtClean="0">
                <a:solidFill>
                  <a:schemeClr val="accent4"/>
                </a:solidFill>
              </a:rPr>
              <a:t>단계는 몸풀기</a:t>
            </a:r>
            <a:r>
              <a:rPr lang="en-US" altLang="ko-KR" sz="4000" dirty="0" smtClean="0">
                <a:solidFill>
                  <a:schemeClr val="accent4"/>
                </a:solidFill>
              </a:rPr>
              <a:t>~</a:t>
            </a:r>
          </a:p>
          <a:p>
            <a:pPr algn="ctr"/>
            <a:r>
              <a:rPr lang="en-US" altLang="ko-KR" sz="4000" dirty="0" smtClean="0">
                <a:solidFill>
                  <a:schemeClr val="accent4"/>
                </a:solidFill>
              </a:rPr>
              <a:t>2</a:t>
            </a:r>
            <a:r>
              <a:rPr lang="ko-KR" altLang="en-US" sz="4000" dirty="0" smtClean="0">
                <a:solidFill>
                  <a:schemeClr val="accent4"/>
                </a:solidFill>
              </a:rPr>
              <a:t>단계부터 쪼매 어려워짐</a:t>
            </a:r>
            <a:r>
              <a:rPr lang="en-US" altLang="ko-KR" sz="4000" dirty="0" smtClean="0">
                <a:solidFill>
                  <a:schemeClr val="accent4"/>
                </a:solidFill>
              </a:rPr>
              <a:t>~</a:t>
            </a:r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</p:txBody>
      </p:sp>
      <p:sp>
        <p:nvSpPr>
          <p:cNvPr id="13" name="실행 단추: 사용자 지정 12">
            <a:hlinkClick r:id="" action="ppaction://hlinkshowjump?jump=nextslide" highlightClick="1"/>
          </p:cNvPr>
          <p:cNvSpPr/>
          <p:nvPr/>
        </p:nvSpPr>
        <p:spPr>
          <a:xfrm>
            <a:off x="3131840" y="4365104"/>
            <a:ext cx="2736304" cy="13304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/>
              <a:t>2</a:t>
            </a:r>
            <a:r>
              <a:rPr lang="ko-KR" altLang="en-US" sz="3000" dirty="0" smtClean="0"/>
              <a:t>단계 하기</a:t>
            </a:r>
            <a:endParaRPr lang="ko-KR" altLang="en-US" sz="3000" dirty="0"/>
          </a:p>
        </p:txBody>
      </p: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grpSp>
        <p:nvGrpSpPr>
          <p:cNvPr id="4" name="그룹 18"/>
          <p:cNvGrpSpPr/>
          <p:nvPr/>
        </p:nvGrpSpPr>
        <p:grpSpPr>
          <a:xfrm>
            <a:off x="1691680" y="836712"/>
            <a:ext cx="5472608" cy="5184576"/>
            <a:chOff x="1691680" y="946090"/>
            <a:chExt cx="5472608" cy="5184576"/>
          </a:xfrm>
        </p:grpSpPr>
        <p:sp>
          <p:nvSpPr>
            <p:cNvPr id="14" name="실행 단추: 사용자 지정 13">
              <a:hlinkClick r:id="" action="ppaction://noaction" highlightClick="1"/>
            </p:cNvPr>
            <p:cNvSpPr/>
            <p:nvPr/>
          </p:nvSpPr>
          <p:spPr>
            <a:xfrm>
              <a:off x="1691680" y="3238414"/>
              <a:ext cx="5472608" cy="36004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실행 단추: 사용자 지정 16">
              <a:hlinkClick r:id="" action="ppaction://noaction" highlightClick="1"/>
            </p:cNvPr>
            <p:cNvSpPr/>
            <p:nvPr/>
          </p:nvSpPr>
          <p:spPr>
            <a:xfrm rot="5400000">
              <a:off x="1871700" y="3358358"/>
              <a:ext cx="5184576" cy="36004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1115616" y="0"/>
            <a:ext cx="6840760" cy="9807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>
            <a:off x="0" y="5877272"/>
            <a:ext cx="9144000" cy="9807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실행 단추: 사용자 지정 20">
            <a:hlinkClick r:id="" action="ppaction://noaction" highlightClick="1"/>
          </p:cNvPr>
          <p:cNvSpPr/>
          <p:nvPr/>
        </p:nvSpPr>
        <p:spPr>
          <a:xfrm rot="5400000">
            <a:off x="4968044" y="2124236"/>
            <a:ext cx="5229200" cy="9807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실행 단추: 사용자 지정 21">
            <a:hlinkClick r:id="" action="ppaction://noaction" highlightClick="1"/>
          </p:cNvPr>
          <p:cNvSpPr/>
          <p:nvPr/>
        </p:nvSpPr>
        <p:spPr>
          <a:xfrm rot="5400000">
            <a:off x="-1296652" y="2052228"/>
            <a:ext cx="5085184" cy="9807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1979712" y="1196752"/>
            <a:ext cx="360040" cy="360040"/>
          </a:xfrm>
          <a:prstGeom prst="actionButtonBlank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grpSp>
        <p:nvGrpSpPr>
          <p:cNvPr id="4" name="그룹 28"/>
          <p:cNvGrpSpPr/>
          <p:nvPr/>
        </p:nvGrpSpPr>
        <p:grpSpPr>
          <a:xfrm>
            <a:off x="1691680" y="836712"/>
            <a:ext cx="5472608" cy="5184577"/>
            <a:chOff x="1691680" y="836711"/>
            <a:chExt cx="5472608" cy="5184577"/>
          </a:xfrm>
        </p:grpSpPr>
        <p:sp>
          <p:nvSpPr>
            <p:cNvPr id="26" name="실행 단추: 사용자 지정 2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247964" y="584684"/>
              <a:ext cx="360040" cy="5472608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실행 단추: 사용자 지정 27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10800000">
              <a:off x="4305354" y="836711"/>
              <a:ext cx="360040" cy="5184577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067944" y="1781944"/>
            <a:ext cx="1008112" cy="9144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092280" y="0"/>
            <a:ext cx="1008112" cy="52292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851920" y="-2232248"/>
            <a:ext cx="1008112" cy="547260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1008112" cy="508518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  <a:hlinkHover r:id="" action="ppaction://hlinkshowjump?jump=nextslide"/>
          </p:cNvPr>
          <p:cNvSpPr/>
          <p:nvPr/>
        </p:nvSpPr>
        <p:spPr>
          <a:xfrm>
            <a:off x="1979712" y="1196752"/>
            <a:ext cx="360040" cy="360040"/>
          </a:xfrm>
          <a:prstGeom prst="actionButtonBlank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</p:cNvPr>
          <p:cNvSpPr/>
          <p:nvPr/>
        </p:nvSpPr>
        <p:spPr>
          <a:xfrm>
            <a:off x="8100392" y="0"/>
            <a:ext cx="1043608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</a:t>
            </a:r>
            <a:r>
              <a:rPr lang="ko-KR" altLang="en-US" sz="2000" dirty="0" smtClean="0"/>
              <a:t>착</a:t>
            </a:r>
            <a:endParaRPr lang="ko-KR" altLang="en-US" sz="20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8100392" y="0"/>
            <a:ext cx="1043608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grpSp>
        <p:nvGrpSpPr>
          <p:cNvPr id="4" name="그룹 28"/>
          <p:cNvGrpSpPr/>
          <p:nvPr/>
        </p:nvGrpSpPr>
        <p:grpSpPr>
          <a:xfrm>
            <a:off x="1691680" y="836712"/>
            <a:ext cx="5472608" cy="5184577"/>
            <a:chOff x="1691680" y="836711"/>
            <a:chExt cx="5472608" cy="5184577"/>
          </a:xfrm>
        </p:grpSpPr>
        <p:sp>
          <p:nvSpPr>
            <p:cNvPr id="26" name="실행 단추: 사용자 지정 2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247964" y="584684"/>
              <a:ext cx="360040" cy="5472608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실행 단추: 사용자 지정 27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10800000">
              <a:off x="4305354" y="836711"/>
              <a:ext cx="360040" cy="5184577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067944" y="1781944"/>
            <a:ext cx="1008112" cy="9144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092280" y="0"/>
            <a:ext cx="1008112" cy="52292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851920" y="-2232248"/>
            <a:ext cx="1008112" cy="547260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1008112" cy="508518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r>
              <a:rPr lang="ko-KR" altLang="en-US" sz="4000" dirty="0" smtClean="0">
                <a:solidFill>
                  <a:schemeClr val="accent4"/>
                </a:solidFill>
              </a:rPr>
              <a:t>테스트 결과 </a:t>
            </a:r>
            <a:r>
              <a:rPr lang="en-US" altLang="ko-KR" sz="4000" dirty="0" smtClean="0">
                <a:solidFill>
                  <a:schemeClr val="accent4"/>
                </a:solidFill>
              </a:rPr>
              <a:t>3</a:t>
            </a:r>
            <a:r>
              <a:rPr lang="ko-KR" altLang="en-US" sz="4000" dirty="0" smtClean="0">
                <a:solidFill>
                  <a:schemeClr val="accent4"/>
                </a:solidFill>
              </a:rPr>
              <a:t>단계 못 넘는 사람</a:t>
            </a:r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r>
              <a:rPr lang="ko-KR" altLang="en-US" sz="4000" dirty="0" smtClean="0">
                <a:solidFill>
                  <a:schemeClr val="accent4"/>
                </a:solidFill>
              </a:rPr>
              <a:t> </a:t>
            </a:r>
            <a:r>
              <a:rPr lang="en-US" altLang="ko-KR" sz="4000" dirty="0" smtClean="0">
                <a:solidFill>
                  <a:schemeClr val="accent4"/>
                </a:solidFill>
              </a:rPr>
              <a:t>5</a:t>
            </a:r>
            <a:r>
              <a:rPr lang="ko-KR" altLang="en-US" sz="4000" dirty="0" smtClean="0">
                <a:solidFill>
                  <a:schemeClr val="accent4"/>
                </a:solidFill>
              </a:rPr>
              <a:t>명중 </a:t>
            </a:r>
            <a:r>
              <a:rPr lang="en-US" altLang="ko-KR" sz="4000" dirty="0" smtClean="0">
                <a:solidFill>
                  <a:schemeClr val="accent4"/>
                </a:solidFill>
              </a:rPr>
              <a:t>3</a:t>
            </a:r>
            <a:r>
              <a:rPr lang="ko-KR" altLang="en-US" sz="4000" dirty="0" smtClean="0">
                <a:solidFill>
                  <a:schemeClr val="accent4"/>
                </a:solidFill>
              </a:rPr>
              <a:t>명 검출 </a:t>
            </a:r>
            <a:r>
              <a:rPr lang="ko-KR" altLang="en-US" sz="4000" dirty="0" err="1" smtClean="0">
                <a:solidFill>
                  <a:schemeClr val="accent4"/>
                </a:solidFill>
              </a:rPr>
              <a:t>ㅋㅋ</a:t>
            </a:r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</p:txBody>
      </p:sp>
      <p:sp>
        <p:nvSpPr>
          <p:cNvPr id="13" name="실행 단추: 사용자 지정 12">
            <a:hlinkClick r:id="" action="ppaction://hlinkshowjump?jump=nextslide" highlightClick="1"/>
          </p:cNvPr>
          <p:cNvSpPr/>
          <p:nvPr/>
        </p:nvSpPr>
        <p:spPr>
          <a:xfrm>
            <a:off x="3131840" y="4365104"/>
            <a:ext cx="2736304" cy="13304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/>
              <a:t>3</a:t>
            </a:r>
            <a:r>
              <a:rPr lang="ko-KR" altLang="en-US" sz="3000" dirty="0" smtClean="0"/>
              <a:t>단계 하기</a:t>
            </a:r>
            <a:endParaRPr lang="ko-KR" altLang="en-US" sz="3000" dirty="0"/>
          </a:p>
        </p:txBody>
      </p: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grpSp>
        <p:nvGrpSpPr>
          <p:cNvPr id="4" name="그룹 11"/>
          <p:cNvGrpSpPr/>
          <p:nvPr/>
        </p:nvGrpSpPr>
        <p:grpSpPr>
          <a:xfrm>
            <a:off x="1691680" y="204940"/>
            <a:ext cx="5472608" cy="6443708"/>
            <a:chOff x="1691680" y="432896"/>
            <a:chExt cx="5472608" cy="6443708"/>
          </a:xfrm>
        </p:grpSpPr>
        <p:grpSp>
          <p:nvGrpSpPr>
            <p:cNvPr id="6" name="그룹 18"/>
            <p:cNvGrpSpPr/>
            <p:nvPr/>
          </p:nvGrpSpPr>
          <p:grpSpPr>
            <a:xfrm>
              <a:off x="1691680" y="439178"/>
              <a:ext cx="5472608" cy="6437426"/>
              <a:chOff x="1691680" y="320600"/>
              <a:chExt cx="5472608" cy="6437426"/>
            </a:xfrm>
          </p:grpSpPr>
          <p:sp>
            <p:nvSpPr>
              <p:cNvPr id="14" name="실행 단추: 사용자 지정 13">
                <a:hlinkClick r:id="" action="ppaction://noaction" highlightClick="1"/>
              </p:cNvPr>
              <p:cNvSpPr/>
              <p:nvPr/>
            </p:nvSpPr>
            <p:spPr>
              <a:xfrm>
                <a:off x="1691680" y="3238414"/>
                <a:ext cx="5472608" cy="360040"/>
              </a:xfrm>
              <a:prstGeom prst="actionButtonBlank">
                <a:avLst/>
              </a:prstGeom>
              <a:blipFill>
                <a:blip r:embed="rId3" cstate="print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" name="실행 단추: 사용자 지정 16">
                <a:hlinkClick r:id="" action="ppaction://noaction" highlightClick="1"/>
              </p:cNvPr>
              <p:cNvSpPr/>
              <p:nvPr/>
            </p:nvSpPr>
            <p:spPr>
              <a:xfrm rot="7617132">
                <a:off x="1318526" y="3359293"/>
                <a:ext cx="6437426" cy="360040"/>
              </a:xfrm>
              <a:prstGeom prst="actionButtonBlank">
                <a:avLst/>
              </a:prstGeom>
              <a:blipFill>
                <a:blip r:embed="rId3" cstate="print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1" name="실행 단추: 사용자 지정 10">
              <a:hlinkClick r:id="" action="ppaction://noaction" highlightClick="1"/>
            </p:cNvPr>
            <p:cNvSpPr/>
            <p:nvPr/>
          </p:nvSpPr>
          <p:spPr>
            <a:xfrm rot="3186929">
              <a:off x="1468336" y="3471627"/>
              <a:ext cx="6437501" cy="36004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1115616" y="0"/>
            <a:ext cx="6840760" cy="9807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>
            <a:off x="0" y="5877272"/>
            <a:ext cx="9144000" cy="9807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실행 단추: 사용자 지정 20">
            <a:hlinkClick r:id="" action="ppaction://noaction" highlightClick="1"/>
          </p:cNvPr>
          <p:cNvSpPr/>
          <p:nvPr/>
        </p:nvSpPr>
        <p:spPr>
          <a:xfrm rot="5400000">
            <a:off x="4968044" y="2124236"/>
            <a:ext cx="5229200" cy="9807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실행 단추: 사용자 지정 21">
            <a:hlinkClick r:id="" action="ppaction://noaction" highlightClick="1"/>
          </p:cNvPr>
          <p:cNvSpPr/>
          <p:nvPr/>
        </p:nvSpPr>
        <p:spPr>
          <a:xfrm rot="5400000">
            <a:off x="-1296652" y="2052228"/>
            <a:ext cx="5085184" cy="9807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6660232" y="1124744"/>
            <a:ext cx="360040" cy="360040"/>
          </a:xfrm>
          <a:prstGeom prst="actionButtonBlank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grpSp>
        <p:nvGrpSpPr>
          <p:cNvPr id="4" name="그룹 28"/>
          <p:cNvGrpSpPr/>
          <p:nvPr/>
        </p:nvGrpSpPr>
        <p:grpSpPr>
          <a:xfrm>
            <a:off x="1691680" y="226933"/>
            <a:ext cx="5472608" cy="6423447"/>
            <a:chOff x="1691680" y="226933"/>
            <a:chExt cx="5472608" cy="6423447"/>
          </a:xfrm>
        </p:grpSpPr>
        <p:sp>
          <p:nvSpPr>
            <p:cNvPr id="26" name="실행 단추: 사용자 지정 2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247964" y="584684"/>
              <a:ext cx="360040" cy="5472608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실행 단추: 사용자 지정 27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13050840">
              <a:off x="4305354" y="240455"/>
              <a:ext cx="360040" cy="6409925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실행 단추: 사용자 지정 2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8578281">
              <a:off x="4521110" y="226933"/>
              <a:ext cx="360040" cy="640845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067944" y="1781944"/>
            <a:ext cx="1008112" cy="9144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092280" y="0"/>
            <a:ext cx="1008112" cy="52292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851920" y="-2232248"/>
            <a:ext cx="1008112" cy="547260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1008112" cy="508518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  <a:hlinkHover r:id="" action="ppaction://hlinkshowjump?jump=nextslide"/>
          </p:cNvPr>
          <p:cNvSpPr/>
          <p:nvPr/>
        </p:nvSpPr>
        <p:spPr>
          <a:xfrm>
            <a:off x="6660232" y="1124744"/>
            <a:ext cx="360040" cy="360040"/>
          </a:xfrm>
          <a:prstGeom prst="actionButtonBlank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8100392" y="0"/>
            <a:ext cx="1043608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smtClean="0"/>
              <a:t>도</a:t>
            </a:r>
            <a:r>
              <a:rPr lang="ko-KR" altLang="en-US" sz="2000" smtClean="0"/>
              <a:t>착</a:t>
            </a:r>
            <a:endParaRPr lang="ko-KR" altLang="en-US" sz="200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8100392" y="0"/>
            <a:ext cx="1043608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grpSp>
        <p:nvGrpSpPr>
          <p:cNvPr id="4" name="그룹 28"/>
          <p:cNvGrpSpPr/>
          <p:nvPr/>
        </p:nvGrpSpPr>
        <p:grpSpPr>
          <a:xfrm>
            <a:off x="1691680" y="226933"/>
            <a:ext cx="5472608" cy="6423447"/>
            <a:chOff x="1691680" y="226933"/>
            <a:chExt cx="5472608" cy="6423447"/>
          </a:xfrm>
        </p:grpSpPr>
        <p:sp>
          <p:nvSpPr>
            <p:cNvPr id="26" name="실행 단추: 사용자 지정 2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247964" y="584684"/>
              <a:ext cx="360040" cy="5472608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실행 단추: 사용자 지정 27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13050840">
              <a:off x="4305354" y="240455"/>
              <a:ext cx="360040" cy="6409925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실행 단추: 사용자 지정 2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8578281">
              <a:off x="4521110" y="226933"/>
              <a:ext cx="360040" cy="640845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067944" y="1781944"/>
            <a:ext cx="1008112" cy="9144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092280" y="0"/>
            <a:ext cx="1008112" cy="52292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851920" y="-2232248"/>
            <a:ext cx="1008112" cy="547260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1008112" cy="508518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r>
                <a:rPr lang="en-US" altLang="ko-KR" sz="4000" dirty="0" smtClean="0">
                  <a:solidFill>
                    <a:schemeClr val="accent4"/>
                  </a:solidFill>
                </a:rPr>
                <a:t>4</a:t>
              </a:r>
              <a:r>
                <a:rPr lang="ko-KR" altLang="en-US" sz="4000" dirty="0" smtClean="0">
                  <a:solidFill>
                    <a:schemeClr val="accent4"/>
                  </a:solidFill>
                </a:rPr>
                <a:t>단계가 </a:t>
              </a:r>
              <a:r>
                <a:rPr lang="en-US" altLang="ko-KR" sz="4000" dirty="0" smtClean="0">
                  <a:solidFill>
                    <a:schemeClr val="accent4"/>
                  </a:solidFill>
                </a:rPr>
                <a:t>3</a:t>
              </a:r>
              <a:r>
                <a:rPr lang="ko-KR" altLang="en-US" sz="4000" dirty="0" smtClean="0">
                  <a:solidFill>
                    <a:schemeClr val="accent4"/>
                  </a:solidFill>
                </a:rPr>
                <a:t>단계보다 쉬울 듯</a:t>
              </a:r>
              <a:r>
                <a:rPr lang="en-US" altLang="ko-KR" sz="4000" dirty="0" smtClean="0">
                  <a:solidFill>
                    <a:schemeClr val="accent4"/>
                  </a:solidFill>
                </a:rPr>
                <a:t>^^</a:t>
              </a:r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nextslide" highlightClick="1"/>
            </p:cNvPr>
            <p:cNvSpPr/>
            <p:nvPr/>
          </p:nvSpPr>
          <p:spPr>
            <a:xfrm>
              <a:off x="3131840" y="4365104"/>
              <a:ext cx="2736304" cy="1330448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000" dirty="0" smtClean="0"/>
                <a:t>4</a:t>
              </a:r>
              <a:r>
                <a:rPr lang="ko-KR" altLang="en-US" sz="3000" dirty="0" smtClean="0"/>
                <a:t>단계 하기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323528" y="0"/>
            <a:ext cx="432048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 rot="16200000">
            <a:off x="-2039044" y="2794620"/>
            <a:ext cx="594928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>
            <a:off x="755576" y="5877272"/>
            <a:ext cx="727280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>
            <a:off x="323528" y="6569968"/>
            <a:ext cx="8496944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1115616" y="0"/>
            <a:ext cx="8028384" cy="26064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</p:cNvPr>
          <p:cNvSpPr/>
          <p:nvPr/>
        </p:nvSpPr>
        <p:spPr>
          <a:xfrm rot="16200000">
            <a:off x="5665304" y="3379304"/>
            <a:ext cx="6597352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 rot="16200000">
            <a:off x="-3248980" y="3248980"/>
            <a:ext cx="6858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 rot="5400000">
            <a:off x="5472100" y="3320988"/>
            <a:ext cx="5400600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</p:cNvPr>
          <p:cNvSpPr/>
          <p:nvPr/>
        </p:nvSpPr>
        <p:spPr>
          <a:xfrm>
            <a:off x="1763688" y="620688"/>
            <a:ext cx="655272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</p:cNvPr>
          <p:cNvSpPr/>
          <p:nvPr/>
        </p:nvSpPr>
        <p:spPr>
          <a:xfrm rot="5400000">
            <a:off x="-684584" y="2924944"/>
            <a:ext cx="4896544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</p:cNvPr>
          <p:cNvSpPr/>
          <p:nvPr/>
        </p:nvSpPr>
        <p:spPr>
          <a:xfrm>
            <a:off x="1619672" y="5229200"/>
            <a:ext cx="5976664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</p:cNvPr>
          <p:cNvSpPr/>
          <p:nvPr/>
        </p:nvSpPr>
        <p:spPr>
          <a:xfrm rot="16200000">
            <a:off x="5314392" y="3262672"/>
            <a:ext cx="4203848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 rot="5400000">
            <a:off x="4824028" y="2600908"/>
            <a:ext cx="3744416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 rot="5400000">
            <a:off x="4045632" y="3163280"/>
            <a:ext cx="3717032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실행 단추: 사용자 지정 25">
            <a:hlinkClick r:id="" action="ppaction://noaction" highlightClick="1"/>
          </p:cNvPr>
          <p:cNvSpPr/>
          <p:nvPr/>
        </p:nvSpPr>
        <p:spPr>
          <a:xfrm rot="10800000">
            <a:off x="1619672" y="2852936"/>
            <a:ext cx="4464496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실행 단추: 사용자 지정 53">
            <a:hlinkClick r:id="" action="ppaction://noaction" highlightClick="1"/>
          </p:cNvPr>
          <p:cNvSpPr/>
          <p:nvPr/>
        </p:nvSpPr>
        <p:spPr>
          <a:xfrm rot="16200000">
            <a:off x="1583668" y="2888940"/>
            <a:ext cx="4464496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실행 단추: 사용자 지정 26">
            <a:hlinkClick r:id="" action="ppaction://noaction" highlightClick="1"/>
          </p:cNvPr>
          <p:cNvSpPr/>
          <p:nvPr/>
        </p:nvSpPr>
        <p:spPr>
          <a:xfrm>
            <a:off x="1979712" y="980728"/>
            <a:ext cx="360040" cy="360040"/>
          </a:xfrm>
          <a:prstGeom prst="actionButtonBlank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5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56" name="실행 단추: 사용자 지정 5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0"/>
            <a:ext cx="323528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실행 단추: 사용자 지정 5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410236" y="2447764"/>
            <a:ext cx="323528" cy="849694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실행 단추: 사용자 지정 5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23528" cy="616530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실행 단추: 사용자 지정 5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820472" y="0"/>
            <a:ext cx="323528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실행 단추: 사용자 지정 5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620688"/>
            <a:ext cx="323528" cy="554461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실행 단추: 사용자 지정 6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308304" y="1340768"/>
            <a:ext cx="323528" cy="420384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실행 단추: 사용자 지정 6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516216" y="908720"/>
            <a:ext cx="360040" cy="37718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실행 단추: 사용자 지정 6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724128" y="1484784"/>
            <a:ext cx="323528" cy="37718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실행 단추: 사용자 지정 6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619672" y="620688"/>
            <a:ext cx="323528" cy="460851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실행 단추: 사용자 지정 6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517740" y="2403140"/>
            <a:ext cx="288032" cy="723629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실행 단추: 사용자 지정 6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319972" y="2528900"/>
            <a:ext cx="288032" cy="56886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실행 단추: 사용자 지정 6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801716" y="-3758108"/>
            <a:ext cx="260648" cy="77768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실행 단추: 사용자 지정 6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824028" y="-2295636"/>
            <a:ext cx="288032" cy="612068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실행 단추: 사용자 지정 6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635896" y="836712"/>
            <a:ext cx="360040" cy="439248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실행 단추: 사용자 지정 6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3635896" y="836712"/>
            <a:ext cx="360040" cy="446449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  <a:hlinkHover r:id="" action="ppaction://hlinkshowjump?jump=nextslide"/>
          </p:cNvPr>
          <p:cNvSpPr/>
          <p:nvPr/>
        </p:nvSpPr>
        <p:spPr>
          <a:xfrm>
            <a:off x="2051720" y="980728"/>
            <a:ext cx="360040" cy="360040"/>
          </a:xfrm>
          <a:prstGeom prst="actionButtonBlank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</p:cNvPr>
          <p:cNvSpPr/>
          <p:nvPr/>
        </p:nvSpPr>
        <p:spPr>
          <a:xfrm>
            <a:off x="1979712" y="4797152"/>
            <a:ext cx="792088" cy="404664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1907704" y="4797152"/>
            <a:ext cx="792088" cy="404664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56" name="실행 단추: 사용자 지정 5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0"/>
            <a:ext cx="323528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실행 단추: 사용자 지정 5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410236" y="2447764"/>
            <a:ext cx="323528" cy="849694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실행 단추: 사용자 지정 5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23528" cy="616530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실행 단추: 사용자 지정 5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820472" y="0"/>
            <a:ext cx="323528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실행 단추: 사용자 지정 5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620688"/>
            <a:ext cx="323528" cy="554461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실행 단추: 사용자 지정 6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308304" y="1340768"/>
            <a:ext cx="323528" cy="420384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실행 단추: 사용자 지정 6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516216" y="908720"/>
            <a:ext cx="360040" cy="37718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실행 단추: 사용자 지정 6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724128" y="1484784"/>
            <a:ext cx="323528" cy="37718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실행 단추: 사용자 지정 6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619672" y="620688"/>
            <a:ext cx="323528" cy="460851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실행 단추: 사용자 지정 6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517740" y="2403140"/>
            <a:ext cx="288032" cy="723629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실행 단추: 사용자 지정 6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319972" y="2528900"/>
            <a:ext cx="288032" cy="56886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실행 단추: 사용자 지정 6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801716" y="-3758108"/>
            <a:ext cx="260648" cy="77768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실행 단추: 사용자 지정 6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824028" y="-2295636"/>
            <a:ext cx="288032" cy="612068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실행 단추: 사용자 지정 6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635896" y="836712"/>
            <a:ext cx="360040" cy="439248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실행 단추: 사용자 지정 6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3635896" y="836712"/>
            <a:ext cx="360040" cy="446449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chemeClr val="accent4"/>
                  </a:solidFill>
                </a:rPr>
                <a:t>마지막 </a:t>
              </a:r>
              <a:r>
                <a:rPr lang="en-US" altLang="ko-KR" sz="4000" dirty="0" smtClean="0">
                  <a:solidFill>
                    <a:schemeClr val="accent4"/>
                  </a:solidFill>
                </a:rPr>
                <a:t>5</a:t>
              </a:r>
              <a:r>
                <a:rPr lang="ko-KR" altLang="en-US" sz="4000" dirty="0" smtClean="0">
                  <a:solidFill>
                    <a:schemeClr val="accent4"/>
                  </a:solidFill>
                </a:rPr>
                <a:t>단계다</a:t>
              </a:r>
              <a:r>
                <a:rPr lang="en-US" altLang="ko-KR" sz="4000" dirty="0" smtClean="0">
                  <a:solidFill>
                    <a:schemeClr val="accent4"/>
                  </a:solidFill>
                </a:rPr>
                <a:t>. </a:t>
              </a:r>
              <a:r>
                <a:rPr lang="ko-KR" altLang="en-US" sz="4000" dirty="0" smtClean="0">
                  <a:solidFill>
                    <a:schemeClr val="accent4"/>
                  </a:solidFill>
                </a:rPr>
                <a:t>마지막 치고는 쉽다</a:t>
              </a:r>
              <a:r>
                <a:rPr lang="en-US" altLang="ko-KR" sz="4000" dirty="0" smtClean="0">
                  <a:solidFill>
                    <a:schemeClr val="accent4"/>
                  </a:solidFill>
                </a:rPr>
                <a:t>~</a:t>
              </a:r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nextslide" highlightClick="1"/>
            </p:cNvPr>
            <p:cNvSpPr/>
            <p:nvPr/>
          </p:nvSpPr>
          <p:spPr>
            <a:xfrm>
              <a:off x="2915816" y="4365104"/>
              <a:ext cx="3168352" cy="1330448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smtClean="0"/>
                <a:t>마지막 단계 하기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251520" y="0"/>
            <a:ext cx="755576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14" name="실행 단추: 사용자 지정 13">
            <a:hlinkClick r:id="" action="ppaction://noaction" highlightClick="1"/>
          </p:cNvPr>
          <p:cNvSpPr/>
          <p:nvPr/>
        </p:nvSpPr>
        <p:spPr>
          <a:xfrm>
            <a:off x="1259632" y="0"/>
            <a:ext cx="7884368" cy="26064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 rot="5400000">
            <a:off x="-922920" y="3451312"/>
            <a:ext cx="5949280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>
            <a:off x="1259632" y="1700808"/>
            <a:ext cx="648072" cy="21602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</p:cNvPr>
          <p:cNvSpPr/>
          <p:nvPr/>
        </p:nvSpPr>
        <p:spPr>
          <a:xfrm rot="5400000">
            <a:off x="-3303240" y="3303240"/>
            <a:ext cx="6858000" cy="25152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 rot="5400000">
            <a:off x="-1931032" y="2902632"/>
            <a:ext cx="6093296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실행 단추: 사용자 지정 15">
            <a:hlinkClick r:id="" action="ppaction://noaction" highlightClick="1"/>
          </p:cNvPr>
          <p:cNvSpPr/>
          <p:nvPr/>
        </p:nvSpPr>
        <p:spPr>
          <a:xfrm rot="10800000">
            <a:off x="251520" y="1124744"/>
            <a:ext cx="422920" cy="26977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실행 단추: 사용자 지정 19">
            <a:hlinkClick r:id="" action="ppaction://noaction" highlightClick="1"/>
          </p:cNvPr>
          <p:cNvSpPr/>
          <p:nvPr/>
        </p:nvSpPr>
        <p:spPr>
          <a:xfrm rot="10800000">
            <a:off x="539552" y="1700808"/>
            <a:ext cx="422920" cy="26977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실행 단추: 사용자 지정 22">
            <a:hlinkClick r:id="" action="ppaction://noaction" highlightClick="1"/>
          </p:cNvPr>
          <p:cNvSpPr/>
          <p:nvPr/>
        </p:nvSpPr>
        <p:spPr>
          <a:xfrm rot="10800000">
            <a:off x="251520" y="2348880"/>
            <a:ext cx="422920" cy="26977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 rot="10800000">
            <a:off x="539552" y="2996952"/>
            <a:ext cx="422920" cy="26977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 rot="10800000">
            <a:off x="251520" y="3645024"/>
            <a:ext cx="422920" cy="26977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실행 단추: 사용자 지정 25">
            <a:hlinkClick r:id="" action="ppaction://noaction" highlightClick="1"/>
          </p:cNvPr>
          <p:cNvSpPr/>
          <p:nvPr/>
        </p:nvSpPr>
        <p:spPr>
          <a:xfrm rot="10800000">
            <a:off x="539552" y="4293096"/>
            <a:ext cx="422920" cy="26977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" name="실행 단추: 사용자 지정 26">
            <a:hlinkClick r:id="" action="ppaction://noaction" highlightClick="1"/>
          </p:cNvPr>
          <p:cNvSpPr/>
          <p:nvPr/>
        </p:nvSpPr>
        <p:spPr>
          <a:xfrm rot="10800000">
            <a:off x="251520" y="4941168"/>
            <a:ext cx="422920" cy="26977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8" name="실행 단추: 사용자 지정 27">
            <a:hlinkClick r:id="" action="ppaction://noaction" highlightClick="1"/>
          </p:cNvPr>
          <p:cNvSpPr/>
          <p:nvPr/>
        </p:nvSpPr>
        <p:spPr>
          <a:xfrm rot="10800000">
            <a:off x="539552" y="5517232"/>
            <a:ext cx="422920" cy="26977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실행 단추: 사용자 지정 28">
            <a:hlinkClick r:id="" action="ppaction://noaction" highlightClick="1"/>
          </p:cNvPr>
          <p:cNvSpPr/>
          <p:nvPr/>
        </p:nvSpPr>
        <p:spPr>
          <a:xfrm rot="10800000">
            <a:off x="251520" y="6093296"/>
            <a:ext cx="422920" cy="26977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0" name="실행 단추: 사용자 지정 29">
            <a:hlinkClick r:id="" action="ppaction://noaction" highlightClick="1"/>
          </p:cNvPr>
          <p:cNvSpPr/>
          <p:nvPr/>
        </p:nvSpPr>
        <p:spPr>
          <a:xfrm>
            <a:off x="1259632" y="4077072"/>
            <a:ext cx="648072" cy="21602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실행 단추: 사용자 지정 31">
            <a:hlinkClick r:id="" action="ppaction://noaction" highlightClick="1"/>
          </p:cNvPr>
          <p:cNvSpPr/>
          <p:nvPr/>
        </p:nvSpPr>
        <p:spPr>
          <a:xfrm rot="10800000">
            <a:off x="251520" y="6569963"/>
            <a:ext cx="7848872" cy="28803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실행 단추: 사용자 지정 32">
            <a:hlinkClick r:id="" action="ppaction://noaction" highlightClick="1"/>
          </p:cNvPr>
          <p:cNvSpPr/>
          <p:nvPr/>
        </p:nvSpPr>
        <p:spPr>
          <a:xfrm rot="5400000">
            <a:off x="6083660" y="3032956"/>
            <a:ext cx="58326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실행 단추: 사용자 지정 35">
            <a:hlinkClick r:id="" action="ppaction://noaction" highlightClick="1"/>
          </p:cNvPr>
          <p:cNvSpPr/>
          <p:nvPr/>
        </p:nvSpPr>
        <p:spPr>
          <a:xfrm rot="5400000">
            <a:off x="13184" y="3091272"/>
            <a:ext cx="5949280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7"/>
          <p:cNvGrpSpPr/>
          <p:nvPr/>
        </p:nvGrpSpPr>
        <p:grpSpPr>
          <a:xfrm>
            <a:off x="3131840" y="260648"/>
            <a:ext cx="5760640" cy="6336704"/>
            <a:chOff x="3131840" y="260648"/>
            <a:chExt cx="5760640" cy="6336704"/>
          </a:xfrm>
        </p:grpSpPr>
        <p:sp>
          <p:nvSpPr>
            <p:cNvPr id="34" name="실행 단추: 사용자 지정 33">
              <a:hlinkClick r:id="" action="ppaction://noaction" highlightClick="1"/>
            </p:cNvPr>
            <p:cNvSpPr/>
            <p:nvPr/>
          </p:nvSpPr>
          <p:spPr>
            <a:xfrm rot="10800000">
              <a:off x="3131840" y="3284984"/>
              <a:ext cx="5760640" cy="288032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실행 단추: 사용자 지정 36">
              <a:hlinkClick r:id="" action="ppaction://noaction" highlightClick="1"/>
            </p:cNvPr>
            <p:cNvSpPr/>
            <p:nvPr/>
          </p:nvSpPr>
          <p:spPr>
            <a:xfrm rot="16200000">
              <a:off x="2699792" y="3284984"/>
              <a:ext cx="6336704" cy="288032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9" name="실행 단추: 사용자 지정 38">
            <a:hlinkClick r:id="" action="ppaction://noaction" highlightClick="1"/>
          </p:cNvPr>
          <p:cNvSpPr/>
          <p:nvPr/>
        </p:nvSpPr>
        <p:spPr>
          <a:xfrm rot="10800000">
            <a:off x="8100392" y="5805264"/>
            <a:ext cx="782960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1" name="실행 단추: 사용자 지정 30">
            <a:hlinkClick r:id="" action="ppaction://noaction" highlightClick="1"/>
          </p:cNvPr>
          <p:cNvSpPr/>
          <p:nvPr/>
        </p:nvSpPr>
        <p:spPr>
          <a:xfrm>
            <a:off x="5292080" y="6165304"/>
            <a:ext cx="360040" cy="360040"/>
          </a:xfrm>
          <a:prstGeom prst="actionButtonBlank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56" name="실행 단추: 사용자 지정 5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100392" y="5805264"/>
            <a:ext cx="79208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실행 단추: 사용자 지정 9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0"/>
            <a:ext cx="25152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실행 단추: 사용자 지정 10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971600" y="0"/>
            <a:ext cx="288032" cy="609329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실행 단추: 사용자 지정 10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51520" y="6597352"/>
            <a:ext cx="7848872" cy="26064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실행 단추: 사용자 지정 10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-936612" y="3465004"/>
            <a:ext cx="5976664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실행 단추: 사용자 지정 10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-508" y="3104964"/>
            <a:ext cx="5976664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실행 단추: 사용자 지정 10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6083660" y="3032956"/>
            <a:ext cx="58326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실행 단추: 사용자 지정 10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259632" y="0"/>
            <a:ext cx="7884368" cy="26064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실행 단추: 사용자 지정 10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51520" y="1124744"/>
            <a:ext cx="4320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실행 단추: 사용자 지정 10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39552" y="1700808"/>
            <a:ext cx="4320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실행 단추: 사용자 지정 10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51520" y="2348880"/>
            <a:ext cx="4320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실행 단추: 사용자 지정 10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39552" y="2996952"/>
            <a:ext cx="4320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실행 단추: 사용자 지정 11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51520" y="3645024"/>
            <a:ext cx="4320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실행 단추: 사용자 지정 11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39552" y="4293096"/>
            <a:ext cx="4320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실행 단추: 사용자 지정 11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51520" y="4941168"/>
            <a:ext cx="4320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실행 단추: 사용자 지정 11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39552" y="5517232"/>
            <a:ext cx="4320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실행 단추: 사용자 지정 11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51520" y="6093296"/>
            <a:ext cx="4320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실행 단추: 사용자 지정 11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259632" y="4077072"/>
            <a:ext cx="648072" cy="21602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실행 단추: 사용자 지정 1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259632" y="1700808"/>
            <a:ext cx="648072" cy="21602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실행 단추: 사용자 지정 1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131840" y="3284984"/>
            <a:ext cx="5688632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실행 단추: 사용자 지정 11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699792" y="3284984"/>
            <a:ext cx="6336704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실행 단추: 사용자 지정 26">
            <a:hlinkClick r:id="" action="ppaction://noaction" highlightClick="1"/>
            <a:hlinkHover r:id="" action="ppaction://hlinkshowjump?jump=nextslide"/>
          </p:cNvPr>
          <p:cNvSpPr/>
          <p:nvPr/>
        </p:nvSpPr>
        <p:spPr>
          <a:xfrm>
            <a:off x="5292080" y="6165304"/>
            <a:ext cx="360040" cy="360040"/>
          </a:xfrm>
          <a:prstGeom prst="actionButtonBlank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실행 단추: 사용자 지정 27">
            <a:hlinkClick r:id="" action="ppaction://noaction" highlightClick="1"/>
          </p:cNvPr>
          <p:cNvSpPr/>
          <p:nvPr/>
        </p:nvSpPr>
        <p:spPr>
          <a:xfrm>
            <a:off x="8100392" y="6093296"/>
            <a:ext cx="1043608" cy="764704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7" grpId="0" animBg="1"/>
      <p:bldP spid="118" grpId="0" animBg="1"/>
      <p:bldP spid="1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56" name="실행 단추: 사용자 지정 5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100392" y="5805264"/>
            <a:ext cx="79208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실행 단추: 사용자 지정 58">
            <a:hlinkClick r:id="" action="ppaction://hlinkshowjump?jump=nextslide" highlightClick="1"/>
          </p:cNvPr>
          <p:cNvSpPr/>
          <p:nvPr/>
        </p:nvSpPr>
        <p:spPr>
          <a:xfrm>
            <a:off x="8100392" y="6093296"/>
            <a:ext cx="1043608" cy="764704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100" name="실행 단추: 사용자 지정 9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0"/>
            <a:ext cx="25152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실행 단추: 사용자 지정 10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971600" y="0"/>
            <a:ext cx="288032" cy="609329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실행 단추: 사용자 지정 10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51520" y="6597352"/>
            <a:ext cx="7848872" cy="26064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실행 단추: 사용자 지정 10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-936612" y="3465004"/>
            <a:ext cx="5976664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실행 단추: 사용자 지정 10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-508" y="3104964"/>
            <a:ext cx="5976664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실행 단추: 사용자 지정 10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6083660" y="3032956"/>
            <a:ext cx="58326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실행 단추: 사용자 지정 10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259632" y="0"/>
            <a:ext cx="7884368" cy="26064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실행 단추: 사용자 지정 10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51520" y="1124744"/>
            <a:ext cx="4320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실행 단추: 사용자 지정 10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39552" y="1700808"/>
            <a:ext cx="4320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실행 단추: 사용자 지정 10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51520" y="2348880"/>
            <a:ext cx="4320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실행 단추: 사용자 지정 10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39552" y="2996952"/>
            <a:ext cx="4320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실행 단추: 사용자 지정 11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51520" y="3645024"/>
            <a:ext cx="4320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실행 단추: 사용자 지정 11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39552" y="4293096"/>
            <a:ext cx="4320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실행 단추: 사용자 지정 11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51520" y="4941168"/>
            <a:ext cx="4320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실행 단추: 사용자 지정 11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39552" y="5517232"/>
            <a:ext cx="4320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실행 단추: 사용자 지정 11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51520" y="6093296"/>
            <a:ext cx="43204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실행 단추: 사용자 지정 11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259632" y="4077072"/>
            <a:ext cx="648072" cy="21602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실행 단추: 사용자 지정 1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259632" y="1700808"/>
            <a:ext cx="648072" cy="21602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실행 단추: 사용자 지정 1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131840" y="3284984"/>
            <a:ext cx="5688632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실행 단추: 사용자 지정 11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699792" y="3284984"/>
            <a:ext cx="6336704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7" grpId="0" animBg="1"/>
      <p:bldP spid="118" grpId="0" animBg="1"/>
      <p:bldP spid="1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축하합니다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.</a:t>
              </a: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대한민국에서 가장 어려운 게임 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2</a:t>
              </a:r>
              <a:r>
                <a:rPr lang="ko-KR" altLang="en-US" sz="3000" dirty="0" smtClean="0">
                  <a:solidFill>
                    <a:schemeClr val="accent1"/>
                  </a:solidFill>
                </a:rPr>
                <a:t>의 </a:t>
              </a:r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성공하셨습니다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.</a:t>
              </a: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이재경 제작</a:t>
              </a:r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2"/>
                  </a:solidFill>
                </a:rPr>
                <a:t>무단 </a:t>
              </a:r>
              <a:r>
                <a:rPr lang="ko-KR" altLang="en-US" sz="3000" dirty="0" err="1" smtClean="0">
                  <a:solidFill>
                    <a:schemeClr val="accent2"/>
                  </a:solidFill>
                </a:rPr>
                <a:t>베포</a:t>
              </a:r>
              <a:r>
                <a:rPr lang="en-US" altLang="ko-KR" sz="3000" dirty="0" smtClean="0">
                  <a:solidFill>
                    <a:schemeClr val="accent2"/>
                  </a:solidFill>
                </a:rPr>
                <a:t>(</a:t>
              </a:r>
              <a:r>
                <a:rPr lang="ko-KR" altLang="en-US" sz="3000" dirty="0" smtClean="0">
                  <a:solidFill>
                    <a:schemeClr val="accent2"/>
                  </a:solidFill>
                </a:rPr>
                <a:t>공유</a:t>
              </a:r>
              <a:r>
                <a:rPr lang="en-US" altLang="ko-KR" sz="3000" dirty="0" smtClean="0">
                  <a:solidFill>
                    <a:schemeClr val="accent2"/>
                  </a:solidFill>
                </a:rPr>
                <a:t>) </a:t>
              </a:r>
              <a:r>
                <a:rPr lang="ko-KR" altLang="en-US" sz="3000" dirty="0" smtClean="0">
                  <a:solidFill>
                    <a:schemeClr val="accent2"/>
                  </a:solidFill>
                </a:rPr>
                <a:t>금지</a:t>
              </a:r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dirty="0" smtClean="0"/>
            </a:p>
            <a:p>
              <a:pPr algn="ctr"/>
              <a:endParaRPr lang="ko-KR" altLang="en-US" dirty="0"/>
            </a:p>
          </p:txBody>
        </p:sp>
        <p:sp>
          <p:nvSpPr>
            <p:cNvPr id="5" name="실행 단추: 사용자 지정 4">
              <a:hlinkClick r:id="" action="ppaction://hlinkshowjump?jump=endshow" highlightClick="1"/>
            </p:cNvPr>
            <p:cNvSpPr/>
            <p:nvPr/>
          </p:nvSpPr>
          <p:spPr>
            <a:xfrm>
              <a:off x="5652120" y="5085184"/>
              <a:ext cx="2304256" cy="1080120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끝내기</a:t>
              </a:r>
              <a:endParaRPr lang="ko-KR" altLang="en-US" sz="3000" dirty="0"/>
            </a:p>
          </p:txBody>
        </p:sp>
        <p:sp>
          <p:nvSpPr>
            <p:cNvPr id="6" name="실행 단추: 사용자 지정 5">
              <a:hlinkClick r:id="" action="ppaction://hlinkshowjump?jump=firstslide" highlightClick="1"/>
            </p:cNvPr>
            <p:cNvSpPr/>
            <p:nvPr/>
          </p:nvSpPr>
          <p:spPr>
            <a:xfrm>
              <a:off x="1331640" y="5085184"/>
              <a:ext cx="2304256" cy="1042416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한판 더하기</a:t>
              </a:r>
              <a:r>
                <a:rPr lang="en-US" altLang="ko-KR" sz="3000" dirty="0" smtClean="0"/>
                <a:t>!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 advClick="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>
                <a:solidFill>
                  <a:schemeClr val="accent1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2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chemeClr val="accent2"/>
                  </a:solidFill>
                </a:rPr>
                <a:t>게임 오버</a:t>
              </a:r>
              <a:endParaRPr lang="en-US" altLang="ko-KR" sz="4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chemeClr val="accent1"/>
                  </a:solidFill>
                </a:rPr>
                <a:t>제작 </a:t>
              </a:r>
              <a:r>
                <a:rPr lang="en-US" altLang="ko-KR" sz="4000" dirty="0" smtClean="0">
                  <a:solidFill>
                    <a:schemeClr val="accent1"/>
                  </a:solidFill>
                </a:rPr>
                <a:t>: </a:t>
              </a:r>
              <a:r>
                <a:rPr lang="ko-KR" altLang="en-US" sz="4000" dirty="0" smtClean="0">
                  <a:solidFill>
                    <a:schemeClr val="accent1"/>
                  </a:solidFill>
                </a:rPr>
                <a:t>이재경</a:t>
              </a:r>
              <a:endParaRPr lang="en-US" altLang="ko-KR" sz="4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en-US" altLang="ko-KR" sz="4000" dirty="0" smtClean="0">
                  <a:solidFill>
                    <a:schemeClr val="accent2"/>
                  </a:solidFill>
                </a:rPr>
                <a:t>-</a:t>
              </a:r>
              <a:r>
                <a:rPr lang="ko-KR" altLang="en-US" sz="4000" dirty="0" smtClean="0">
                  <a:solidFill>
                    <a:schemeClr val="accent2"/>
                  </a:solidFill>
                </a:rPr>
                <a:t>무단 </a:t>
              </a:r>
              <a:r>
                <a:rPr lang="ko-KR" altLang="en-US" sz="4000" dirty="0" err="1" smtClean="0">
                  <a:solidFill>
                    <a:schemeClr val="accent2"/>
                  </a:solidFill>
                </a:rPr>
                <a:t>베포</a:t>
              </a:r>
              <a:r>
                <a:rPr lang="en-US" altLang="ko-KR" sz="4000" dirty="0" smtClean="0">
                  <a:solidFill>
                    <a:schemeClr val="accent2"/>
                  </a:solidFill>
                </a:rPr>
                <a:t>(</a:t>
              </a:r>
              <a:r>
                <a:rPr lang="ko-KR" altLang="en-US" sz="4000" dirty="0" smtClean="0">
                  <a:solidFill>
                    <a:schemeClr val="accent2"/>
                  </a:solidFill>
                </a:rPr>
                <a:t>공유</a:t>
              </a:r>
              <a:r>
                <a:rPr lang="en-US" altLang="ko-KR" sz="4000" dirty="0" smtClean="0">
                  <a:solidFill>
                    <a:schemeClr val="accent2"/>
                  </a:solidFill>
                </a:rPr>
                <a:t>) </a:t>
              </a:r>
              <a:r>
                <a:rPr lang="ko-KR" altLang="en-US" sz="4000" dirty="0" smtClean="0">
                  <a:solidFill>
                    <a:schemeClr val="accent2"/>
                  </a:solidFill>
                </a:rPr>
                <a:t>금지</a:t>
              </a:r>
              <a:r>
                <a:rPr lang="en-US" altLang="ko-KR" sz="4000" dirty="0" smtClean="0">
                  <a:solidFill>
                    <a:schemeClr val="accent2"/>
                  </a:solidFill>
                </a:rPr>
                <a:t>-</a:t>
              </a:r>
              <a:r>
                <a:rPr lang="ko-KR" altLang="en-US" sz="4000" dirty="0" smtClean="0">
                  <a:solidFill>
                    <a:schemeClr val="accent1"/>
                  </a:solidFill>
                </a:rPr>
                <a:t> </a:t>
              </a:r>
              <a:endParaRPr lang="en-US" altLang="ko-KR" sz="4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ko-KR" altLang="en-US" sz="5000" dirty="0">
                <a:solidFill>
                  <a:schemeClr val="accent1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firstslide" highlightClick="1"/>
            </p:cNvPr>
            <p:cNvSpPr/>
            <p:nvPr/>
          </p:nvSpPr>
          <p:spPr>
            <a:xfrm>
              <a:off x="1403648" y="4437112"/>
              <a:ext cx="2304256" cy="1042416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다시 하기</a:t>
              </a:r>
              <a:endParaRPr lang="ko-KR" altLang="en-US" sz="3000" dirty="0"/>
            </a:p>
          </p:txBody>
        </p:sp>
        <p:sp>
          <p:nvSpPr>
            <p:cNvPr id="8" name="실행 단추: 사용자 지정 7">
              <a:hlinkClick r:id="" action="ppaction://hlinkshowjump?jump=endshow" highlightClick="1"/>
            </p:cNvPr>
            <p:cNvSpPr/>
            <p:nvPr/>
          </p:nvSpPr>
          <p:spPr>
            <a:xfrm>
              <a:off x="5652120" y="4437112"/>
              <a:ext cx="2304256" cy="1080120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끝내기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 advClick="0">
    <p:newsflash/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151</Words>
  <Application>Microsoft Office PowerPoint</Application>
  <PresentationFormat>화면 슬라이드 쇼(4:3)</PresentationFormat>
  <Paragraphs>91</Paragraphs>
  <Slides>23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4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5</cp:revision>
  <dcterms:created xsi:type="dcterms:W3CDTF">2013-01-03T05:50:22Z</dcterms:created>
  <dcterms:modified xsi:type="dcterms:W3CDTF">2013-01-04T07:09:32Z</dcterms:modified>
</cp:coreProperties>
</file>