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48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93B23-D19F-40AA-A524-4C2123455809}" type="datetimeFigureOut">
              <a:rPr lang="ko-KR" altLang="en-US" smtClean="0"/>
              <a:t>2013-01-10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A9D95-3923-43C3-BD78-1154024DB76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93B23-D19F-40AA-A524-4C2123455809}" type="datetimeFigureOut">
              <a:rPr lang="ko-KR" altLang="en-US" smtClean="0"/>
              <a:t>2013-01-10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A9D95-3923-43C3-BD78-1154024DB76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93B23-D19F-40AA-A524-4C2123455809}" type="datetimeFigureOut">
              <a:rPr lang="ko-KR" altLang="en-US" smtClean="0"/>
              <a:t>2013-01-10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A9D95-3923-43C3-BD78-1154024DB76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93B23-D19F-40AA-A524-4C2123455809}" type="datetimeFigureOut">
              <a:rPr lang="ko-KR" altLang="en-US" smtClean="0"/>
              <a:t>2013-01-10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A9D95-3923-43C3-BD78-1154024DB76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93B23-D19F-40AA-A524-4C2123455809}" type="datetimeFigureOut">
              <a:rPr lang="ko-KR" altLang="en-US" smtClean="0"/>
              <a:t>2013-01-10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A9D95-3923-43C3-BD78-1154024DB76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93B23-D19F-40AA-A524-4C2123455809}" type="datetimeFigureOut">
              <a:rPr lang="ko-KR" altLang="en-US" smtClean="0"/>
              <a:t>2013-01-10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A9D95-3923-43C3-BD78-1154024DB76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93B23-D19F-40AA-A524-4C2123455809}" type="datetimeFigureOut">
              <a:rPr lang="ko-KR" altLang="en-US" smtClean="0"/>
              <a:t>2013-01-10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A9D95-3923-43C3-BD78-1154024DB76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93B23-D19F-40AA-A524-4C2123455809}" type="datetimeFigureOut">
              <a:rPr lang="ko-KR" altLang="en-US" smtClean="0"/>
              <a:t>2013-01-10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A9D95-3923-43C3-BD78-1154024DB76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93B23-D19F-40AA-A524-4C2123455809}" type="datetimeFigureOut">
              <a:rPr lang="ko-KR" altLang="en-US" smtClean="0"/>
              <a:t>2013-01-10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A9D95-3923-43C3-BD78-1154024DB76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93B23-D19F-40AA-A524-4C2123455809}" type="datetimeFigureOut">
              <a:rPr lang="ko-KR" altLang="en-US" smtClean="0"/>
              <a:t>2013-01-10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A9D95-3923-43C3-BD78-1154024DB76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93B23-D19F-40AA-A524-4C2123455809}" type="datetimeFigureOut">
              <a:rPr lang="ko-KR" altLang="en-US" smtClean="0"/>
              <a:t>2013-01-10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A9D95-3923-43C3-BD78-1154024DB76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793B23-D19F-40AA-A524-4C2123455809}" type="datetimeFigureOut">
              <a:rPr lang="ko-KR" altLang="en-US" smtClean="0"/>
              <a:t>2013-01-10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3A9D95-3923-43C3-BD78-1154024DB76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>
                <a:solidFill>
                  <a:srgbClr val="FFC000"/>
                </a:solidFill>
              </a:rPr>
              <a:t>대한민국에서 가장 어려운 게임 </a:t>
            </a:r>
            <a:r>
              <a:rPr lang="en-US" altLang="ko-KR" sz="4000" dirty="0">
                <a:solidFill>
                  <a:srgbClr val="FFC000"/>
                </a:solidFill>
              </a:rPr>
              <a:t>6</a:t>
            </a:r>
            <a:endParaRPr lang="en-US" altLang="ko-KR" sz="4000" dirty="0" smtClean="0">
              <a:solidFill>
                <a:srgbClr val="FFC000"/>
              </a:solidFill>
            </a:endParaRPr>
          </a:p>
          <a:p>
            <a:pPr algn="ctr"/>
            <a:endParaRPr lang="en-US" altLang="ko-KR" sz="4000" dirty="0" smtClean="0">
              <a:solidFill>
                <a:schemeClr val="accent6"/>
              </a:solidFill>
            </a:endParaRPr>
          </a:p>
          <a:p>
            <a:pPr algn="ctr"/>
            <a:r>
              <a:rPr lang="ko-KR" altLang="en-US" sz="4000" dirty="0" smtClean="0">
                <a:solidFill>
                  <a:schemeClr val="accent3"/>
                </a:solidFill>
              </a:rPr>
              <a:t>제작 </a:t>
            </a:r>
            <a:r>
              <a:rPr lang="en-US" altLang="ko-KR" sz="4000" dirty="0" smtClean="0">
                <a:solidFill>
                  <a:schemeClr val="accent3"/>
                </a:solidFill>
              </a:rPr>
              <a:t>: </a:t>
            </a:r>
            <a:r>
              <a:rPr lang="ko-KR" altLang="en-US" sz="4000" dirty="0" smtClean="0">
                <a:solidFill>
                  <a:schemeClr val="accent3"/>
                </a:solidFill>
              </a:rPr>
              <a:t>이재경</a:t>
            </a:r>
            <a:endParaRPr lang="en-US" altLang="ko-KR" sz="4000" dirty="0" smtClean="0">
              <a:solidFill>
                <a:schemeClr val="accent3"/>
              </a:solidFill>
            </a:endParaRP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chemeClr val="accent2"/>
                </a:solidFill>
              </a:rPr>
              <a:t>-</a:t>
            </a:r>
            <a:r>
              <a:rPr lang="ko-KR" altLang="en-US" sz="4000" dirty="0" smtClean="0">
                <a:solidFill>
                  <a:schemeClr val="accent2"/>
                </a:solidFill>
              </a:rPr>
              <a:t>무단 </a:t>
            </a:r>
            <a:r>
              <a:rPr lang="ko-KR" altLang="en-US" sz="4000" dirty="0" err="1" smtClean="0">
                <a:solidFill>
                  <a:schemeClr val="accent2"/>
                </a:solidFill>
              </a:rPr>
              <a:t>베포</a:t>
            </a:r>
            <a:r>
              <a:rPr lang="en-US" altLang="ko-KR" sz="4000" dirty="0" smtClean="0">
                <a:solidFill>
                  <a:schemeClr val="accent2"/>
                </a:solidFill>
              </a:rPr>
              <a:t>(</a:t>
            </a:r>
            <a:r>
              <a:rPr lang="ko-KR" altLang="en-US" sz="4000" dirty="0" smtClean="0">
                <a:solidFill>
                  <a:schemeClr val="accent2"/>
                </a:solidFill>
              </a:rPr>
              <a:t>공유</a:t>
            </a:r>
            <a:r>
              <a:rPr lang="en-US" altLang="ko-KR" sz="4000" dirty="0" smtClean="0">
                <a:solidFill>
                  <a:schemeClr val="accent2"/>
                </a:solidFill>
              </a:rPr>
              <a:t>) </a:t>
            </a:r>
            <a:r>
              <a:rPr lang="ko-KR" altLang="en-US" sz="4000" dirty="0" smtClean="0">
                <a:solidFill>
                  <a:schemeClr val="accent2"/>
                </a:solidFill>
              </a:rPr>
              <a:t>금지</a:t>
            </a:r>
            <a:r>
              <a:rPr lang="en-US" altLang="ko-KR" sz="4000" dirty="0" smtClean="0">
                <a:solidFill>
                  <a:schemeClr val="accent2"/>
                </a:solidFill>
              </a:rPr>
              <a:t>-</a:t>
            </a: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8" name="실행 단추: 사용자 지정 7">
            <a:hlinkClick r:id="" action="ppaction://hlinkshowjump?jump=nextslide" highlightClick="1"/>
          </p:cNvPr>
          <p:cNvSpPr/>
          <p:nvPr/>
        </p:nvSpPr>
        <p:spPr>
          <a:xfrm>
            <a:off x="3131840" y="4365104"/>
            <a:ext cx="2736304" cy="1330448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게임 설명 보기</a:t>
            </a:r>
            <a:endParaRPr lang="ko-KR" altLang="en-US" sz="3000" dirty="0"/>
          </a:p>
        </p:txBody>
      </p:sp>
    </p:spTree>
  </p:cSld>
  <p:clrMapOvr>
    <a:masterClrMapping/>
  </p:clrMapOvr>
  <p:transition advClick="0">
    <p:comb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6" name="그룹 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3000" dirty="0" smtClean="0">
                  <a:solidFill>
                    <a:schemeClr val="accent3"/>
                  </a:solidFill>
                </a:rPr>
                <a:t>게임 설명 </a:t>
              </a:r>
              <a:r>
                <a:rPr lang="en-US" altLang="ko-KR" sz="3000" dirty="0" smtClean="0">
                  <a:solidFill>
                    <a:schemeClr val="accent3"/>
                  </a:solidFill>
                </a:rPr>
                <a:t>: </a:t>
              </a:r>
              <a:r>
                <a:rPr lang="ko-KR" altLang="en-US" sz="3000" dirty="0" smtClean="0">
                  <a:solidFill>
                    <a:schemeClr val="accent3"/>
                  </a:solidFill>
                </a:rPr>
                <a:t>먼저 시작 버튼을 누르고 대리석 색</a:t>
              </a:r>
              <a:r>
                <a:rPr lang="en-US" altLang="ko-KR" sz="3000" dirty="0" smtClean="0">
                  <a:solidFill>
                    <a:schemeClr val="accent3"/>
                  </a:solidFill>
                </a:rPr>
                <a:t> </a:t>
              </a:r>
              <a:r>
                <a:rPr lang="ko-KR" altLang="en-US" sz="3000" dirty="0" smtClean="0">
                  <a:solidFill>
                    <a:schemeClr val="accent3"/>
                  </a:solidFill>
                </a:rPr>
                <a:t> </a:t>
              </a:r>
              <a:endParaRPr lang="en-US" altLang="ko-KR" sz="3000" dirty="0" smtClean="0">
                <a:solidFill>
                  <a:schemeClr val="accent3"/>
                </a:solidFill>
              </a:endParaRPr>
            </a:p>
            <a:p>
              <a:r>
                <a:rPr lang="en-US" altLang="ko-KR" sz="3000" dirty="0" smtClean="0">
                  <a:solidFill>
                    <a:schemeClr val="accent3"/>
                  </a:solidFill>
                </a:rPr>
                <a:t>               </a:t>
              </a:r>
              <a:r>
                <a:rPr lang="ko-KR" altLang="en-US" sz="3000" dirty="0" smtClean="0">
                  <a:solidFill>
                    <a:schemeClr val="accent3"/>
                  </a:solidFill>
                </a:rPr>
                <a:t>장애물을 피하고 도착버튼을 </a:t>
              </a:r>
              <a:endParaRPr lang="en-US" altLang="ko-KR" sz="3000" dirty="0" smtClean="0">
                <a:solidFill>
                  <a:schemeClr val="accent3"/>
                </a:solidFill>
              </a:endParaRPr>
            </a:p>
            <a:p>
              <a:r>
                <a:rPr lang="en-US" altLang="ko-KR" sz="3000" dirty="0" smtClean="0">
                  <a:solidFill>
                    <a:schemeClr val="accent3"/>
                  </a:solidFill>
                </a:rPr>
                <a:t>               </a:t>
              </a:r>
              <a:r>
                <a:rPr lang="ko-KR" altLang="en-US" sz="3000" dirty="0" smtClean="0">
                  <a:solidFill>
                    <a:schemeClr val="accent3"/>
                  </a:solidFill>
                </a:rPr>
                <a:t>누르시면 됨</a:t>
              </a:r>
              <a:r>
                <a:rPr lang="en-US" altLang="ko-KR" sz="3000" dirty="0" smtClean="0">
                  <a:solidFill>
                    <a:schemeClr val="accent3"/>
                  </a:solidFill>
                </a:rPr>
                <a:t>..</a:t>
              </a:r>
            </a:p>
            <a:p>
              <a:r>
                <a:rPr lang="ko-KR" altLang="en-US" sz="3000" dirty="0" smtClean="0">
                  <a:solidFill>
                    <a:schemeClr val="bg2"/>
                  </a:solidFill>
                </a:rPr>
                <a:t> </a:t>
              </a:r>
              <a:endParaRPr lang="en-US" altLang="ko-KR" sz="3000" dirty="0" smtClean="0">
                <a:solidFill>
                  <a:schemeClr val="bg2"/>
                </a:solidFill>
              </a:endParaRPr>
            </a:p>
            <a:p>
              <a:endParaRPr lang="en-US" altLang="ko-KR" sz="5000" dirty="0">
                <a:solidFill>
                  <a:schemeClr val="accent1"/>
                </a:solidFill>
              </a:endParaRPr>
            </a:p>
            <a:p>
              <a:pPr algn="ctr"/>
              <a:endParaRPr lang="ko-KR" altLang="en-US" sz="5000" dirty="0">
                <a:solidFill>
                  <a:schemeClr val="accent1"/>
                </a:solidFill>
              </a:endParaRPr>
            </a:p>
          </p:txBody>
        </p:sp>
        <p:sp>
          <p:nvSpPr>
            <p:cNvPr id="5" name="실행 단추: 사용자 지정 4">
              <a:hlinkClick r:id="" action="ppaction://hlinkshowjump?jump=nextslide" highlightClick="1"/>
            </p:cNvPr>
            <p:cNvSpPr/>
            <p:nvPr/>
          </p:nvSpPr>
          <p:spPr>
            <a:xfrm>
              <a:off x="3131840" y="4365104"/>
              <a:ext cx="2736304" cy="1330448"/>
            </a:xfrm>
            <a:prstGeom prst="actionButtonBlank">
              <a:avLst/>
            </a:prstGeom>
            <a:blipFill>
              <a:blip r:embed="rId4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/>
                <a:t>게임 하기</a:t>
              </a:r>
              <a:endParaRPr lang="ko-KR" altLang="en-US" sz="3000" dirty="0"/>
            </a:p>
          </p:txBody>
        </p:sp>
      </p:grpSp>
    </p:spTree>
  </p:cSld>
  <p:clrMapOvr>
    <a:masterClrMapping/>
  </p:clrMapOvr>
  <p:transition>
    <p:strips dir="rd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323528" y="332656"/>
            <a:ext cx="720080" cy="90872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시작</a:t>
            </a:r>
            <a:endParaRPr lang="ko-KR" altLang="en-US" sz="2000" dirty="0"/>
          </a:p>
        </p:txBody>
      </p:sp>
      <p:sp>
        <p:nvSpPr>
          <p:cNvPr id="22" name="실행 단추: 사용자 지정 21">
            <a:hlinkClick r:id="" action="ppaction://noaction" highlightClick="1"/>
          </p:cNvPr>
          <p:cNvSpPr/>
          <p:nvPr/>
        </p:nvSpPr>
        <p:spPr>
          <a:xfrm rot="16200000">
            <a:off x="-1476672" y="2852936"/>
            <a:ext cx="540060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>
            <a:off x="0" y="6525344"/>
            <a:ext cx="9144000" cy="332656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 rot="16200000">
            <a:off x="-3082652" y="3082652"/>
            <a:ext cx="6525344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실행 단추: 사용자 지정 49">
            <a:hlinkClick r:id="" action="ppaction://noaction" highlightClick="1"/>
          </p:cNvPr>
          <p:cNvSpPr/>
          <p:nvPr/>
        </p:nvSpPr>
        <p:spPr>
          <a:xfrm rot="16200000">
            <a:off x="-396552" y="3645024"/>
            <a:ext cx="540060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실행 단추: 사용자 지정 50">
            <a:hlinkClick r:id="" action="ppaction://noaction" highlightClick="1"/>
          </p:cNvPr>
          <p:cNvSpPr/>
          <p:nvPr/>
        </p:nvSpPr>
        <p:spPr>
          <a:xfrm rot="16200000">
            <a:off x="683568" y="2780928"/>
            <a:ext cx="540060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실행 단추: 사용자 지정 18">
            <a:hlinkClick r:id="" action="ppaction://noaction" highlightClick="1"/>
          </p:cNvPr>
          <p:cNvSpPr/>
          <p:nvPr/>
        </p:nvSpPr>
        <p:spPr>
          <a:xfrm>
            <a:off x="323528" y="0"/>
            <a:ext cx="8820472" cy="332656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실행 단추: 사용자 지정 51">
            <a:hlinkClick r:id="" action="ppaction://noaction" highlightClick="1"/>
          </p:cNvPr>
          <p:cNvSpPr/>
          <p:nvPr/>
        </p:nvSpPr>
        <p:spPr>
          <a:xfrm rot="16200000">
            <a:off x="1835696" y="3645024"/>
            <a:ext cx="540060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실행 단추: 사용자 지정 52">
            <a:hlinkClick r:id="" action="ppaction://noaction" highlightClick="1"/>
          </p:cNvPr>
          <p:cNvSpPr/>
          <p:nvPr/>
        </p:nvSpPr>
        <p:spPr>
          <a:xfrm rot="16200000">
            <a:off x="2987824" y="2852936"/>
            <a:ext cx="540060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실행 단추: 사용자 지정 53">
            <a:hlinkClick r:id="" action="ppaction://noaction" highlightClick="1"/>
          </p:cNvPr>
          <p:cNvSpPr/>
          <p:nvPr/>
        </p:nvSpPr>
        <p:spPr>
          <a:xfrm rot="16200000">
            <a:off x="3995936" y="3645024"/>
            <a:ext cx="540060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실행 단추: 사용자 지정 54">
            <a:hlinkClick r:id="" action="ppaction://noaction" highlightClick="1"/>
          </p:cNvPr>
          <p:cNvSpPr/>
          <p:nvPr/>
        </p:nvSpPr>
        <p:spPr>
          <a:xfrm rot="16200000">
            <a:off x="5148064" y="2852936"/>
            <a:ext cx="540060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실행 단추: 사용자 지정 55">
            <a:hlinkClick r:id="" action="ppaction://noaction" highlightClick="1"/>
          </p:cNvPr>
          <p:cNvSpPr/>
          <p:nvPr/>
        </p:nvSpPr>
        <p:spPr>
          <a:xfrm rot="16200000">
            <a:off x="5867636" y="3248980"/>
            <a:ext cx="6192688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8" name="실행 단추: 사용자 지정 7">
            <a:hlinkClick r:id="" action="ppaction://hlinkshowjump?jump=nextslide" highlightClick="1"/>
          </p:cNvPr>
          <p:cNvSpPr/>
          <p:nvPr/>
        </p:nvSpPr>
        <p:spPr>
          <a:xfrm>
            <a:off x="8028384" y="332656"/>
            <a:ext cx="755576" cy="90872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도착</a:t>
            </a:r>
            <a:endParaRPr lang="ko-KR" altLang="en-US" sz="2000" dirty="0"/>
          </a:p>
        </p:txBody>
      </p:sp>
      <p:sp>
        <p:nvSpPr>
          <p:cNvPr id="10" name="실행 단추: 사용자 지정 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0"/>
            <a:ext cx="360040" cy="6525344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실행 단추: 사용자 지정 2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783960" y="0"/>
            <a:ext cx="360040" cy="6525344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실행 단추: 사용자 지정 2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668344" y="332656"/>
            <a:ext cx="360040" cy="5472608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실행 단추: 사용자 지정 2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391980" y="2105980"/>
            <a:ext cx="360040" cy="9144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실행 단추: 사용자 지정 2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6516216" y="692696"/>
            <a:ext cx="360040" cy="5805264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508104" y="332656"/>
            <a:ext cx="360040" cy="5472608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실행 단추: 사용자 지정 2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4355976" y="692696"/>
            <a:ext cx="360040" cy="5805264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실행 단추: 사용자 지정 2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3203848" y="332656"/>
            <a:ext cx="360040" cy="5472608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실행 단추: 사용자 지정 2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123728" y="692696"/>
            <a:ext cx="360040" cy="5805264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실행 단추: 사용자 지정 2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1043608" y="260648"/>
            <a:ext cx="360040" cy="5472608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실행 단추: 사용자 지정 2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391980" y="-4391980"/>
            <a:ext cx="360040" cy="9144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chemeClr val="accent6"/>
                </a:solidFill>
              </a:rPr>
              <a:t>1</a:t>
            </a:r>
            <a:r>
              <a:rPr lang="ko-KR" altLang="en-US" sz="4000" dirty="0" smtClean="0">
                <a:solidFill>
                  <a:schemeClr val="accent6"/>
                </a:solidFill>
              </a:rPr>
              <a:t>단계는 몸풀기</a:t>
            </a:r>
            <a:r>
              <a:rPr lang="en-US" altLang="ko-KR" sz="4000" dirty="0" smtClean="0">
                <a:solidFill>
                  <a:schemeClr val="accent6"/>
                </a:solidFill>
              </a:rPr>
              <a:t>~</a:t>
            </a:r>
          </a:p>
          <a:p>
            <a:pPr algn="ctr"/>
            <a:r>
              <a:rPr lang="en-US" altLang="ko-KR" sz="4000" dirty="0" smtClean="0">
                <a:solidFill>
                  <a:schemeClr val="accent6"/>
                </a:solidFill>
              </a:rPr>
              <a:t>2</a:t>
            </a:r>
            <a:r>
              <a:rPr lang="ko-KR" altLang="en-US" sz="4000" dirty="0" smtClean="0">
                <a:solidFill>
                  <a:schemeClr val="accent6"/>
                </a:solidFill>
              </a:rPr>
              <a:t>단계부터 쪼매 어려워짐</a:t>
            </a:r>
            <a:r>
              <a:rPr lang="en-US" altLang="ko-KR" sz="4000" dirty="0" smtClean="0">
                <a:solidFill>
                  <a:schemeClr val="accent6"/>
                </a:solidFill>
              </a:rPr>
              <a:t>~</a:t>
            </a: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</p:txBody>
      </p:sp>
      <p:sp>
        <p:nvSpPr>
          <p:cNvPr id="13" name="실행 단추: 사용자 지정 12">
            <a:hlinkClick r:id="" action="ppaction://hlinkshowjump?jump=nextslide" highlightClick="1"/>
          </p:cNvPr>
          <p:cNvSpPr/>
          <p:nvPr/>
        </p:nvSpPr>
        <p:spPr>
          <a:xfrm>
            <a:off x="3131840" y="4365104"/>
            <a:ext cx="2736304" cy="1330448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dirty="0" smtClean="0"/>
              <a:t>2</a:t>
            </a:r>
            <a:r>
              <a:rPr lang="ko-KR" altLang="en-US" sz="3000" dirty="0" smtClean="0"/>
              <a:t>단계 하기</a:t>
            </a:r>
            <a:endParaRPr lang="ko-KR" altLang="en-US" sz="3000" dirty="0"/>
          </a:p>
        </p:txBody>
      </p:sp>
    </p:spTree>
  </p:cSld>
  <p:clrMapOvr>
    <a:masterClrMapping/>
  </p:clrMapOvr>
  <p:transition advClick="0">
    <p:wedg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755576" cy="90872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시작</a:t>
            </a:r>
            <a:endParaRPr lang="ko-KR" altLang="en-US" sz="2000" dirty="0"/>
          </a:p>
        </p:txBody>
      </p:sp>
      <p:sp>
        <p:nvSpPr>
          <p:cNvPr id="16" name="실행 단추: 사용자 지정 15">
            <a:hlinkClick r:id="" action="ppaction://noaction" highlightClick="1"/>
          </p:cNvPr>
          <p:cNvSpPr/>
          <p:nvPr/>
        </p:nvSpPr>
        <p:spPr>
          <a:xfrm rot="5400000">
            <a:off x="-2183060" y="2938636"/>
            <a:ext cx="6237312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실행 단추: 사용자 지정 23">
            <a:hlinkClick r:id="" action="ppaction://noaction" highlightClick="1"/>
          </p:cNvPr>
          <p:cNvSpPr/>
          <p:nvPr/>
        </p:nvSpPr>
        <p:spPr>
          <a:xfrm rot="10800000">
            <a:off x="1115616" y="4725144"/>
            <a:ext cx="3312368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실행 단추: 사용자 지정 37">
            <a:hlinkClick r:id="" action="ppaction://noaction" highlightClick="1"/>
          </p:cNvPr>
          <p:cNvSpPr/>
          <p:nvPr/>
        </p:nvSpPr>
        <p:spPr>
          <a:xfrm rot="5400000">
            <a:off x="4801716" y="3559324"/>
            <a:ext cx="6237312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실행 단추: 사용자 지정 32">
            <a:hlinkClick r:id="" action="ppaction://noaction" highlightClick="1"/>
          </p:cNvPr>
          <p:cNvSpPr/>
          <p:nvPr/>
        </p:nvSpPr>
        <p:spPr>
          <a:xfrm rot="10800000">
            <a:off x="4427984" y="4725144"/>
            <a:ext cx="3312368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실행 단추: 사용자 지정 33">
            <a:hlinkClick r:id="" action="ppaction://noaction" highlightClick="1"/>
          </p:cNvPr>
          <p:cNvSpPr/>
          <p:nvPr/>
        </p:nvSpPr>
        <p:spPr>
          <a:xfrm rot="10800000">
            <a:off x="1115616" y="3140968"/>
            <a:ext cx="3312368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실행 단추: 사용자 지정 34">
            <a:hlinkClick r:id="" action="ppaction://noaction" highlightClick="1"/>
          </p:cNvPr>
          <p:cNvSpPr/>
          <p:nvPr/>
        </p:nvSpPr>
        <p:spPr>
          <a:xfrm rot="10800000">
            <a:off x="1115616" y="1556792"/>
            <a:ext cx="3312368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실행 단추: 사용자 지정 35">
            <a:hlinkClick r:id="" action="ppaction://noaction" highlightClick="1"/>
          </p:cNvPr>
          <p:cNvSpPr/>
          <p:nvPr/>
        </p:nvSpPr>
        <p:spPr>
          <a:xfrm rot="10800000">
            <a:off x="4427984" y="3140968"/>
            <a:ext cx="3312368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실행 단추: 사용자 지정 36">
            <a:hlinkClick r:id="" action="ppaction://noaction" highlightClick="1"/>
          </p:cNvPr>
          <p:cNvSpPr/>
          <p:nvPr/>
        </p:nvSpPr>
        <p:spPr>
          <a:xfrm rot="10800000">
            <a:off x="4427984" y="1556792"/>
            <a:ext cx="3312368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6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8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0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2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4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6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3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8100392" y="5949280"/>
            <a:ext cx="1043608" cy="90872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도착</a:t>
            </a:r>
            <a:endParaRPr lang="ko-KR" altLang="en-US" sz="2000" dirty="0"/>
          </a:p>
        </p:txBody>
      </p:sp>
      <p:sp>
        <p:nvSpPr>
          <p:cNvPr id="42" name="실행 단추: 사용자 지정 4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55576" y="0"/>
            <a:ext cx="360040" cy="6237312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실행 단추: 사용자 지정 4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740352" y="620688"/>
            <a:ext cx="360040" cy="6237312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실행 단추: 사용자 지정 5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2591780" y="3248980"/>
            <a:ext cx="360040" cy="3312368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5904148" y="3248980"/>
            <a:ext cx="360040" cy="3312368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실행 단추: 사용자 지정 1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2591780" y="1664804"/>
            <a:ext cx="360040" cy="3312368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실행 단추: 사용자 지정 1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5904148" y="1664804"/>
            <a:ext cx="360040" cy="3312368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실행 단추: 사용자 지정 2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2591780" y="80628"/>
            <a:ext cx="360040" cy="3312368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실행 단추: 사용자 지정 2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5904148" y="80628"/>
            <a:ext cx="360040" cy="3312368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6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8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0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2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4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6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17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chemeClr val="accent6"/>
                </a:solidFill>
              </a:rPr>
              <a:t>3</a:t>
            </a:r>
            <a:r>
              <a:rPr lang="ko-KR" altLang="en-US" sz="4000" dirty="0" smtClean="0">
                <a:solidFill>
                  <a:schemeClr val="accent6"/>
                </a:solidFill>
              </a:rPr>
              <a:t>단계부터 무지 어려워짐</a:t>
            </a:r>
            <a:r>
              <a:rPr lang="en-US" altLang="ko-KR" sz="4000" dirty="0" smtClean="0">
                <a:solidFill>
                  <a:schemeClr val="accent6"/>
                </a:solidFill>
              </a:rPr>
              <a:t>~</a:t>
            </a: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</p:txBody>
      </p:sp>
      <p:sp>
        <p:nvSpPr>
          <p:cNvPr id="13" name="실행 단추: 사용자 지정 12">
            <a:hlinkClick r:id="" action="ppaction://hlinkshowjump?jump=nextslide" highlightClick="1"/>
          </p:cNvPr>
          <p:cNvSpPr/>
          <p:nvPr/>
        </p:nvSpPr>
        <p:spPr>
          <a:xfrm>
            <a:off x="3131840" y="4365104"/>
            <a:ext cx="2736304" cy="1330448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dirty="0" smtClean="0"/>
              <a:t>3</a:t>
            </a:r>
            <a:r>
              <a:rPr lang="ko-KR" altLang="en-US" sz="3000" dirty="0" smtClean="0"/>
              <a:t>단계 하기</a:t>
            </a:r>
            <a:endParaRPr lang="ko-KR" altLang="en-US" sz="3000" dirty="0"/>
          </a:p>
        </p:txBody>
      </p:sp>
    </p:spTree>
  </p:cSld>
  <p:clrMapOvr>
    <a:masterClrMapping/>
  </p:clrMapOvr>
  <p:transition advClick="0">
    <p:wedg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grpSp>
        <p:nvGrpSpPr>
          <p:cNvPr id="4" name="그룹 11"/>
          <p:cNvGrpSpPr/>
          <p:nvPr/>
        </p:nvGrpSpPr>
        <p:grpSpPr>
          <a:xfrm>
            <a:off x="1547664" y="476672"/>
            <a:ext cx="6192688" cy="6587724"/>
            <a:chOff x="1691680" y="432896"/>
            <a:chExt cx="5472608" cy="6443708"/>
          </a:xfrm>
          <a:blipFill>
            <a:blip r:embed="rId3"/>
            <a:tile tx="0" ty="0" sx="100000" sy="100000" flip="none" algn="tl"/>
          </a:blipFill>
        </p:grpSpPr>
        <p:grpSp>
          <p:nvGrpSpPr>
            <p:cNvPr id="6" name="그룹 18"/>
            <p:cNvGrpSpPr/>
            <p:nvPr/>
          </p:nvGrpSpPr>
          <p:grpSpPr>
            <a:xfrm>
              <a:off x="1691680" y="439178"/>
              <a:ext cx="5472608" cy="6437426"/>
              <a:chOff x="1691680" y="320600"/>
              <a:chExt cx="5472608" cy="6437426"/>
            </a:xfrm>
            <a:grpFill/>
          </p:grpSpPr>
          <p:sp>
            <p:nvSpPr>
              <p:cNvPr id="14" name="실행 단추: 사용자 지정 13">
                <a:hlinkClick r:id="" action="ppaction://noaction" highlightClick="1"/>
              </p:cNvPr>
              <p:cNvSpPr/>
              <p:nvPr/>
            </p:nvSpPr>
            <p:spPr>
              <a:xfrm>
                <a:off x="1691680" y="3238414"/>
                <a:ext cx="5472608" cy="360040"/>
              </a:xfrm>
              <a:prstGeom prst="actionButtonBlank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" name="실행 단추: 사용자 지정 16">
                <a:hlinkClick r:id="" action="ppaction://noaction" highlightClick="1"/>
              </p:cNvPr>
              <p:cNvSpPr/>
              <p:nvPr/>
            </p:nvSpPr>
            <p:spPr>
              <a:xfrm rot="7617132">
                <a:off x="1318526" y="3359293"/>
                <a:ext cx="6437426" cy="360040"/>
              </a:xfrm>
              <a:prstGeom prst="actionButtonBlank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1" name="실행 단추: 사용자 지정 10">
              <a:hlinkClick r:id="" action="ppaction://noaction" highlightClick="1"/>
            </p:cNvPr>
            <p:cNvSpPr/>
            <p:nvPr/>
          </p:nvSpPr>
          <p:spPr>
            <a:xfrm rot="3186929">
              <a:off x="1468336" y="3471627"/>
              <a:ext cx="6437501" cy="360040"/>
            </a:xfrm>
            <a:prstGeom prst="actionButtonBlank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9" name="실행 단추: 사용자 지정 18">
            <a:hlinkClick r:id="" action="ppaction://noaction" highlightClick="1"/>
          </p:cNvPr>
          <p:cNvSpPr/>
          <p:nvPr/>
        </p:nvSpPr>
        <p:spPr>
          <a:xfrm>
            <a:off x="0" y="6525344"/>
            <a:ext cx="9144000" cy="33265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실행 단추: 사용자 지정 19">
            <a:hlinkClick r:id="" action="ppaction://noaction" highlightClick="1"/>
          </p:cNvPr>
          <p:cNvSpPr/>
          <p:nvPr/>
        </p:nvSpPr>
        <p:spPr>
          <a:xfrm rot="5400000">
            <a:off x="5715000" y="3096344"/>
            <a:ext cx="6525344" cy="33265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실행 단추: 사용자 지정 22">
            <a:hlinkClick r:id="" action="ppaction://noaction" highlightClick="1"/>
          </p:cNvPr>
          <p:cNvSpPr/>
          <p:nvPr/>
        </p:nvSpPr>
        <p:spPr>
          <a:xfrm rot="5400000">
            <a:off x="-3096344" y="3096344"/>
            <a:ext cx="6525344" cy="33265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323528" y="0"/>
            <a:ext cx="864096" cy="90872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시작</a:t>
            </a:r>
            <a:endParaRPr lang="ko-KR" altLang="en-US" sz="2000" dirty="0"/>
          </a:p>
        </p:txBody>
      </p:sp>
      <p:sp>
        <p:nvSpPr>
          <p:cNvPr id="24" name="실행 단추: 사용자 지정 23">
            <a:hlinkClick r:id="" action="ppaction://noaction" highlightClick="1"/>
          </p:cNvPr>
          <p:cNvSpPr/>
          <p:nvPr/>
        </p:nvSpPr>
        <p:spPr>
          <a:xfrm>
            <a:off x="1187624" y="764704"/>
            <a:ext cx="6552728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6" name="실행 단추: 사용자 지정 25">
            <a:hlinkClick r:id="" action="ppaction://noaction" highlightClick="1"/>
          </p:cNvPr>
          <p:cNvSpPr/>
          <p:nvPr/>
        </p:nvSpPr>
        <p:spPr>
          <a:xfrm rot="5400000">
            <a:off x="5386400" y="3118656"/>
            <a:ext cx="5040560" cy="33265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5" name="실행 단추: 사용자 지정 24">
            <a:hlinkClick r:id="" action="ppaction://noaction" highlightClick="1"/>
          </p:cNvPr>
          <p:cNvSpPr/>
          <p:nvPr/>
        </p:nvSpPr>
        <p:spPr>
          <a:xfrm rot="5400000">
            <a:off x="-1440668" y="2628292"/>
            <a:ext cx="5589240" cy="33265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1" name="실행 단추: 사용자 지정 20">
            <a:hlinkClick r:id="" action="ppaction://noaction" highlightClick="1"/>
          </p:cNvPr>
          <p:cNvSpPr/>
          <p:nvPr/>
        </p:nvSpPr>
        <p:spPr>
          <a:xfrm>
            <a:off x="1547664" y="0"/>
            <a:ext cx="7272808" cy="26064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1547664" y="260648"/>
            <a:ext cx="720080" cy="57606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도착</a:t>
            </a:r>
            <a:endParaRPr lang="ko-KR" altLang="en-US" sz="2000" dirty="0"/>
          </a:p>
        </p:txBody>
      </p:sp>
      <p:grpSp>
        <p:nvGrpSpPr>
          <p:cNvPr id="4" name="그룹 28"/>
          <p:cNvGrpSpPr/>
          <p:nvPr/>
        </p:nvGrpSpPr>
        <p:grpSpPr>
          <a:xfrm>
            <a:off x="1547664" y="476672"/>
            <a:ext cx="6192688" cy="6567463"/>
            <a:chOff x="1691680" y="226933"/>
            <a:chExt cx="5472608" cy="6423447"/>
          </a:xfrm>
          <a:blipFill>
            <a:blip r:embed="rId4"/>
            <a:tile tx="0" ty="0" sx="100000" sy="100000" flip="none" algn="tl"/>
          </a:blipFill>
        </p:grpSpPr>
        <p:sp>
          <p:nvSpPr>
            <p:cNvPr id="26" name="실행 단추: 사용자 지정 25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247964" y="584684"/>
              <a:ext cx="360040" cy="5472608"/>
            </a:xfrm>
            <a:prstGeom prst="actionButtonBlank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실행 단추: 사용자 지정 27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13050840">
              <a:off x="4305354" y="240455"/>
              <a:ext cx="360040" cy="6409925"/>
            </a:xfrm>
            <a:prstGeom prst="actionButtonBlank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실행 단추: 사용자 지정 26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8578281">
              <a:off x="4521110" y="226933"/>
              <a:ext cx="360040" cy="6408450"/>
            </a:xfrm>
            <a:prstGeom prst="actionButtonBlank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5" name="실행 단추: 사용자 지정 2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405672" y="2119672"/>
            <a:ext cx="332656" cy="9144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실행 단추: 사용자 지정 1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10800000">
            <a:off x="8811344" y="0"/>
            <a:ext cx="332656" cy="6525344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실행 단추: 사용자 지정 1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10800000">
            <a:off x="7740352" y="764704"/>
            <a:ext cx="332656" cy="504056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실행 단추: 사용자 지정 1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10800000">
            <a:off x="0" y="0"/>
            <a:ext cx="332656" cy="6525344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실행 단추: 사용자 지정 1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463988" y="-2223628"/>
            <a:ext cx="288032" cy="6264696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실행 단추: 사용자 지정 1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5089748" y="-3542084"/>
            <a:ext cx="260648" cy="7344816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10800000">
            <a:off x="1187624" y="0"/>
            <a:ext cx="332656" cy="55892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6" name="그룹 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4000" dirty="0" smtClean="0">
                <a:solidFill>
                  <a:schemeClr val="accent4"/>
                </a:solidFill>
              </a:endParaRPr>
            </a:p>
            <a:p>
              <a:pPr algn="ctr"/>
              <a:r>
                <a:rPr lang="en-US" altLang="ko-KR" sz="4000" dirty="0" smtClean="0">
                  <a:solidFill>
                    <a:schemeClr val="accent6"/>
                  </a:solidFill>
                </a:rPr>
                <a:t>4</a:t>
              </a:r>
              <a:r>
                <a:rPr lang="ko-KR" altLang="en-US" sz="4000" dirty="0" smtClean="0">
                  <a:solidFill>
                    <a:schemeClr val="accent6"/>
                  </a:solidFill>
                </a:rPr>
                <a:t>단계는 손 떨림 조심</a:t>
              </a:r>
              <a:r>
                <a:rPr lang="en-US" altLang="ko-KR" sz="4000" dirty="0" smtClean="0">
                  <a:solidFill>
                    <a:schemeClr val="accent6"/>
                  </a:solidFill>
                </a:rPr>
                <a:t>!</a:t>
              </a:r>
            </a:p>
            <a:p>
              <a:pPr algn="ctr"/>
              <a:endParaRPr lang="en-US" altLang="ko-KR" sz="4000" dirty="0" smtClean="0">
                <a:solidFill>
                  <a:schemeClr val="accent4"/>
                </a:solidFill>
              </a:endParaRPr>
            </a:p>
            <a:p>
              <a:pPr algn="ctr"/>
              <a:endParaRPr lang="en-US" altLang="ko-KR" sz="4000" dirty="0" smtClean="0">
                <a:solidFill>
                  <a:schemeClr val="accent4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4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4"/>
                </a:solidFill>
              </a:endParaRPr>
            </a:p>
          </p:txBody>
        </p:sp>
        <p:sp>
          <p:nvSpPr>
            <p:cNvPr id="5" name="실행 단추: 사용자 지정 4">
              <a:hlinkClick r:id="" action="ppaction://hlinkshowjump?jump=nextslide" highlightClick="1"/>
            </p:cNvPr>
            <p:cNvSpPr/>
            <p:nvPr/>
          </p:nvSpPr>
          <p:spPr>
            <a:xfrm>
              <a:off x="3131840" y="4365104"/>
              <a:ext cx="2736304" cy="1330448"/>
            </a:xfrm>
            <a:prstGeom prst="actionButtonBlank">
              <a:avLst/>
            </a:prstGeom>
            <a:blipFill>
              <a:blip r:embed="rId4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000" dirty="0" smtClean="0"/>
                <a:t>4</a:t>
              </a:r>
              <a:r>
                <a:rPr lang="ko-KR" altLang="en-US" sz="3000" dirty="0" smtClean="0"/>
                <a:t>단계 하기</a:t>
              </a:r>
              <a:endParaRPr lang="ko-KR" altLang="en-US" sz="3000" dirty="0"/>
            </a:p>
          </p:txBody>
        </p:sp>
      </p:grpSp>
    </p:spTree>
  </p:cSld>
  <p:clrMapOvr>
    <a:masterClrMapping/>
  </p:clrMapOvr>
  <p:transition advClick="0">
    <p:wedg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323528" y="0"/>
            <a:ext cx="432048" cy="90872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시작</a:t>
            </a:r>
            <a:endParaRPr lang="ko-KR" altLang="en-US" sz="2000" dirty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 rot="16200000">
            <a:off x="-2039044" y="2794620"/>
            <a:ext cx="594928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실행 단추: 사용자 지정 10">
            <a:hlinkClick r:id="" action="ppaction://noaction" highlightClick="1"/>
          </p:cNvPr>
          <p:cNvSpPr/>
          <p:nvPr/>
        </p:nvSpPr>
        <p:spPr>
          <a:xfrm>
            <a:off x="755576" y="5877272"/>
            <a:ext cx="7272808" cy="288032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실행 단추: 사용자 지정 11">
            <a:hlinkClick r:id="" action="ppaction://noaction" highlightClick="1"/>
          </p:cNvPr>
          <p:cNvSpPr/>
          <p:nvPr/>
        </p:nvSpPr>
        <p:spPr>
          <a:xfrm>
            <a:off x="323528" y="6569968"/>
            <a:ext cx="8496944" cy="288032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실행 단추: 사용자 지정 12">
            <a:hlinkClick r:id="" action="ppaction://noaction" highlightClick="1"/>
          </p:cNvPr>
          <p:cNvSpPr/>
          <p:nvPr/>
        </p:nvSpPr>
        <p:spPr>
          <a:xfrm>
            <a:off x="1115616" y="0"/>
            <a:ext cx="8028384" cy="260648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실행 단추: 사용자 지정 15">
            <a:hlinkClick r:id="" action="ppaction://noaction" highlightClick="1"/>
          </p:cNvPr>
          <p:cNvSpPr/>
          <p:nvPr/>
        </p:nvSpPr>
        <p:spPr>
          <a:xfrm rot="16200000">
            <a:off x="5665304" y="3379304"/>
            <a:ext cx="6597352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 rot="16200000">
            <a:off x="-3248980" y="3248980"/>
            <a:ext cx="685800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실행 단추: 사용자 지정 18">
            <a:hlinkClick r:id="" action="ppaction://noaction" highlightClick="1"/>
          </p:cNvPr>
          <p:cNvSpPr/>
          <p:nvPr/>
        </p:nvSpPr>
        <p:spPr>
          <a:xfrm rot="5400000">
            <a:off x="5472100" y="3320988"/>
            <a:ext cx="5400600" cy="288032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실행 단추: 사용자 지정 19">
            <a:hlinkClick r:id="" action="ppaction://noaction" highlightClick="1"/>
          </p:cNvPr>
          <p:cNvSpPr/>
          <p:nvPr/>
        </p:nvSpPr>
        <p:spPr>
          <a:xfrm>
            <a:off x="1763688" y="620688"/>
            <a:ext cx="6552728" cy="288032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실행 단추: 사용자 지정 20">
            <a:hlinkClick r:id="" action="ppaction://noaction" highlightClick="1"/>
          </p:cNvPr>
          <p:cNvSpPr/>
          <p:nvPr/>
        </p:nvSpPr>
        <p:spPr>
          <a:xfrm rot="5400000">
            <a:off x="-684584" y="2924944"/>
            <a:ext cx="4896544" cy="288032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실행 단추: 사용자 지정 21">
            <a:hlinkClick r:id="" action="ppaction://noaction" highlightClick="1"/>
          </p:cNvPr>
          <p:cNvSpPr/>
          <p:nvPr/>
        </p:nvSpPr>
        <p:spPr>
          <a:xfrm>
            <a:off x="1619672" y="5229200"/>
            <a:ext cx="5976664" cy="288032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실행 단추: 사용자 지정 22">
            <a:hlinkClick r:id="" action="ppaction://noaction" highlightClick="1"/>
          </p:cNvPr>
          <p:cNvSpPr/>
          <p:nvPr/>
        </p:nvSpPr>
        <p:spPr>
          <a:xfrm rot="16200000">
            <a:off x="5314392" y="3262672"/>
            <a:ext cx="4203848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실행 단추: 사용자 지정 23">
            <a:hlinkClick r:id="" action="ppaction://noaction" highlightClick="1"/>
          </p:cNvPr>
          <p:cNvSpPr/>
          <p:nvPr/>
        </p:nvSpPr>
        <p:spPr>
          <a:xfrm rot="5400000">
            <a:off x="4824028" y="2600908"/>
            <a:ext cx="3744416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</p:cNvPr>
          <p:cNvSpPr/>
          <p:nvPr/>
        </p:nvSpPr>
        <p:spPr>
          <a:xfrm rot="5400000">
            <a:off x="4045632" y="3163280"/>
            <a:ext cx="3717032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실행 단추: 사용자 지정 25">
            <a:hlinkClick r:id="" action="ppaction://noaction" highlightClick="1"/>
          </p:cNvPr>
          <p:cNvSpPr/>
          <p:nvPr/>
        </p:nvSpPr>
        <p:spPr>
          <a:xfrm rot="10800000">
            <a:off x="1619672" y="2852936"/>
            <a:ext cx="4464496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1907704" y="4797152"/>
            <a:ext cx="792088" cy="40466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도착</a:t>
            </a:r>
            <a:endParaRPr lang="ko-KR" altLang="en-US" sz="2000" dirty="0"/>
          </a:p>
        </p:txBody>
      </p:sp>
      <p:sp>
        <p:nvSpPr>
          <p:cNvPr id="56" name="실행 단추: 사용자 지정 5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0"/>
            <a:ext cx="323528" cy="6858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실행 단추: 사용자 지정 5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410236" y="2447764"/>
            <a:ext cx="323528" cy="8496944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실행 단추: 사용자 지정 5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55576" y="0"/>
            <a:ext cx="323528" cy="6165304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실행 단추: 사용자 지정 5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820472" y="0"/>
            <a:ext cx="323528" cy="6858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실행 단추: 사용자 지정 5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028384" y="620688"/>
            <a:ext cx="323528" cy="5544616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실행 단추: 사용자 지정 6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308304" y="1340768"/>
            <a:ext cx="323528" cy="4203848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실행 단추: 사용자 지정 6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6516216" y="908720"/>
            <a:ext cx="360040" cy="37718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실행 단추: 사용자 지정 6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724128" y="1484784"/>
            <a:ext cx="323528" cy="37718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실행 단추: 사용자 지정 6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1619672" y="620688"/>
            <a:ext cx="323528" cy="4608512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실행 단추: 사용자 지정 6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517740" y="2403140"/>
            <a:ext cx="288032" cy="7236296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실행 단추: 사용자 지정 6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319972" y="2528900"/>
            <a:ext cx="288032" cy="5688632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실행 단추: 사용자 지정 6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801716" y="-3758108"/>
            <a:ext cx="260648" cy="7776864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실행 단추: 사용자 지정 6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824028" y="-2295636"/>
            <a:ext cx="288032" cy="612068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실행 단추: 사용자 지정 6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3635896" y="836712"/>
            <a:ext cx="360040" cy="4392488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6" name="그룹 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4000" dirty="0" smtClean="0">
                <a:solidFill>
                  <a:schemeClr val="accent4"/>
                </a:solidFill>
              </a:endParaRPr>
            </a:p>
            <a:p>
              <a:pPr algn="ctr"/>
              <a:r>
                <a:rPr lang="ko-KR" altLang="en-US" sz="4000" dirty="0" smtClean="0">
                  <a:solidFill>
                    <a:schemeClr val="accent6"/>
                  </a:solidFill>
                </a:rPr>
                <a:t>마지막 단계</a:t>
              </a:r>
              <a:endParaRPr lang="en-US" altLang="ko-KR" sz="4000" dirty="0" smtClean="0">
                <a:solidFill>
                  <a:schemeClr val="accent6"/>
                </a:solidFill>
              </a:endParaRPr>
            </a:p>
            <a:p>
              <a:pPr algn="ctr"/>
              <a:r>
                <a:rPr lang="ko-KR" altLang="en-US" sz="4000" dirty="0" smtClean="0">
                  <a:solidFill>
                    <a:schemeClr val="accent6"/>
                  </a:solidFill>
                </a:rPr>
                <a:t>버그 안 쓰고 깨면 </a:t>
              </a:r>
              <a:r>
                <a:rPr lang="en-US" altLang="ko-KR" sz="4000" dirty="0" smtClean="0">
                  <a:solidFill>
                    <a:schemeClr val="accent6"/>
                  </a:solidFill>
                </a:rPr>
                <a:t>100</a:t>
              </a:r>
              <a:r>
                <a:rPr lang="ko-KR" altLang="en-US" sz="4000" dirty="0" smtClean="0">
                  <a:solidFill>
                    <a:schemeClr val="accent6"/>
                  </a:solidFill>
                </a:rPr>
                <a:t>만원 줌</a:t>
              </a:r>
              <a:r>
                <a:rPr lang="en-US" altLang="ko-KR" sz="4000" dirty="0" smtClean="0">
                  <a:solidFill>
                    <a:schemeClr val="accent6"/>
                  </a:solidFill>
                </a:rPr>
                <a:t>.</a:t>
              </a:r>
            </a:p>
            <a:p>
              <a:pPr algn="ctr"/>
              <a:endParaRPr lang="en-US" altLang="ko-KR" sz="4000" dirty="0" smtClean="0">
                <a:solidFill>
                  <a:schemeClr val="accent4"/>
                </a:solidFill>
              </a:endParaRPr>
            </a:p>
            <a:p>
              <a:pPr algn="ctr"/>
              <a:endParaRPr lang="en-US" altLang="ko-KR" sz="4000" dirty="0" smtClean="0">
                <a:solidFill>
                  <a:schemeClr val="accent4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4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4"/>
                </a:solidFill>
              </a:endParaRPr>
            </a:p>
          </p:txBody>
        </p:sp>
        <p:sp>
          <p:nvSpPr>
            <p:cNvPr id="5" name="실행 단추: 사용자 지정 4">
              <a:hlinkClick r:id="" action="ppaction://hlinkshowjump?jump=nextslide" highlightClick="1"/>
            </p:cNvPr>
            <p:cNvSpPr/>
            <p:nvPr/>
          </p:nvSpPr>
          <p:spPr>
            <a:xfrm>
              <a:off x="2915816" y="4365104"/>
              <a:ext cx="3168352" cy="1330448"/>
            </a:xfrm>
            <a:prstGeom prst="actionButtonBlank">
              <a:avLst/>
            </a:prstGeom>
            <a:blipFill>
              <a:blip r:embed="rId4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/>
                <a:t>마지막 단계 하기</a:t>
              </a:r>
              <a:endParaRPr lang="ko-KR" altLang="en-US" sz="3000" dirty="0"/>
            </a:p>
          </p:txBody>
        </p:sp>
      </p:grpSp>
    </p:spTree>
  </p:cSld>
  <p:clrMapOvr>
    <a:masterClrMapping/>
  </p:clrMapOvr>
  <p:transition advClick="0">
    <p:wedg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755576" cy="90872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시작</a:t>
            </a:r>
            <a:endParaRPr lang="ko-KR" altLang="en-US" sz="2000" dirty="0"/>
          </a:p>
        </p:txBody>
      </p:sp>
      <p:sp>
        <p:nvSpPr>
          <p:cNvPr id="35" name="실행 단추: 사용자 지정 34">
            <a:hlinkClick r:id="" action="ppaction://noaction" highlightClick="1"/>
          </p:cNvPr>
          <p:cNvSpPr/>
          <p:nvPr/>
        </p:nvSpPr>
        <p:spPr>
          <a:xfrm rot="5400000">
            <a:off x="-1643000" y="2398576"/>
            <a:ext cx="5157192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실행 단추: 사용자 지정 40">
            <a:hlinkClick r:id="" action="ppaction://noaction" highlightClick="1"/>
          </p:cNvPr>
          <p:cNvSpPr/>
          <p:nvPr/>
        </p:nvSpPr>
        <p:spPr>
          <a:xfrm rot="5400000">
            <a:off x="949288" y="4963480"/>
            <a:ext cx="342900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실행 단추: 사용자 지정 41">
            <a:hlinkClick r:id="" action="ppaction://noaction" highlightClick="1"/>
          </p:cNvPr>
          <p:cNvSpPr/>
          <p:nvPr/>
        </p:nvSpPr>
        <p:spPr>
          <a:xfrm rot="5400000">
            <a:off x="1309328" y="3307296"/>
            <a:ext cx="342900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실행 단추: 사용자 지정 42">
            <a:hlinkClick r:id="" action="ppaction://noaction" highlightClick="1"/>
          </p:cNvPr>
          <p:cNvSpPr/>
          <p:nvPr/>
        </p:nvSpPr>
        <p:spPr>
          <a:xfrm rot="5400000">
            <a:off x="1669368" y="1534480"/>
            <a:ext cx="342900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실행 단추: 사용자 지정 43">
            <a:hlinkClick r:id="" action="ppaction://noaction" highlightClick="1"/>
          </p:cNvPr>
          <p:cNvSpPr/>
          <p:nvPr/>
        </p:nvSpPr>
        <p:spPr>
          <a:xfrm rot="5400000">
            <a:off x="2029408" y="4963480"/>
            <a:ext cx="342900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실행 단추: 사용자 지정 44">
            <a:hlinkClick r:id="" action="ppaction://noaction" highlightClick="1"/>
          </p:cNvPr>
          <p:cNvSpPr/>
          <p:nvPr/>
        </p:nvSpPr>
        <p:spPr>
          <a:xfrm rot="5400000">
            <a:off x="2389448" y="3307296"/>
            <a:ext cx="342900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실행 단추: 사용자 지정 45">
            <a:hlinkClick r:id="" action="ppaction://noaction" highlightClick="1"/>
          </p:cNvPr>
          <p:cNvSpPr/>
          <p:nvPr/>
        </p:nvSpPr>
        <p:spPr>
          <a:xfrm rot="5400000">
            <a:off x="2749488" y="1534480"/>
            <a:ext cx="342900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실행 단추: 사용자 지정 46">
            <a:hlinkClick r:id="" action="ppaction://noaction" highlightClick="1"/>
          </p:cNvPr>
          <p:cNvSpPr/>
          <p:nvPr/>
        </p:nvSpPr>
        <p:spPr>
          <a:xfrm rot="5400000">
            <a:off x="3109528" y="4963480"/>
            <a:ext cx="342900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실행 단추: 사용자 지정 47">
            <a:hlinkClick r:id="" action="ppaction://noaction" highlightClick="1"/>
          </p:cNvPr>
          <p:cNvSpPr/>
          <p:nvPr/>
        </p:nvSpPr>
        <p:spPr>
          <a:xfrm rot="5400000">
            <a:off x="3469568" y="3307296"/>
            <a:ext cx="342900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실행 단추: 사용자 지정 48">
            <a:hlinkClick r:id="" action="ppaction://noaction" highlightClick="1"/>
          </p:cNvPr>
          <p:cNvSpPr/>
          <p:nvPr/>
        </p:nvSpPr>
        <p:spPr>
          <a:xfrm rot="5400000">
            <a:off x="3829608" y="1534480"/>
            <a:ext cx="342900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실행 단추: 사용자 지정 49">
            <a:hlinkClick r:id="" action="ppaction://noaction" highlightClick="1"/>
          </p:cNvPr>
          <p:cNvSpPr/>
          <p:nvPr/>
        </p:nvSpPr>
        <p:spPr>
          <a:xfrm rot="5400000">
            <a:off x="4189648" y="4963480"/>
            <a:ext cx="342900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실행 단추: 사용자 지정 51">
            <a:hlinkClick r:id="" action="ppaction://noaction" highlightClick="1"/>
          </p:cNvPr>
          <p:cNvSpPr/>
          <p:nvPr/>
        </p:nvSpPr>
        <p:spPr>
          <a:xfrm rot="5400000">
            <a:off x="4549688" y="3307296"/>
            <a:ext cx="342900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실행 단추: 사용자 지정 52">
            <a:hlinkClick r:id="" action="ppaction://noaction" highlightClick="1"/>
          </p:cNvPr>
          <p:cNvSpPr/>
          <p:nvPr/>
        </p:nvSpPr>
        <p:spPr>
          <a:xfrm rot="5400000">
            <a:off x="4909728" y="1534480"/>
            <a:ext cx="342900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실행 단추: 사용자 지정 53">
            <a:hlinkClick r:id="" action="ppaction://noaction" highlightClick="1"/>
          </p:cNvPr>
          <p:cNvSpPr/>
          <p:nvPr/>
        </p:nvSpPr>
        <p:spPr>
          <a:xfrm rot="5400000">
            <a:off x="589248" y="3307296"/>
            <a:ext cx="342900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실행 단추: 사용자 지정 54">
            <a:hlinkClick r:id="" action="ppaction://noaction" highlightClick="1"/>
          </p:cNvPr>
          <p:cNvSpPr/>
          <p:nvPr/>
        </p:nvSpPr>
        <p:spPr>
          <a:xfrm rot="5400000">
            <a:off x="5269768" y="3307296"/>
            <a:ext cx="342900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실행 단추: 사용자 지정 56">
            <a:hlinkClick r:id="" action="ppaction://noaction" highlightClick="1"/>
          </p:cNvPr>
          <p:cNvSpPr/>
          <p:nvPr/>
        </p:nvSpPr>
        <p:spPr>
          <a:xfrm rot="5400000">
            <a:off x="5629808" y="4099384"/>
            <a:ext cx="5157192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실행 단추: 사용자 지정 21">
            <a:hlinkClick r:id="" action="ppaction://noaction" highlightClick="1"/>
          </p:cNvPr>
          <p:cNvSpPr/>
          <p:nvPr/>
        </p:nvSpPr>
        <p:spPr>
          <a:xfrm rot="10800000">
            <a:off x="1115616" y="4797152"/>
            <a:ext cx="3456384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실행 단추: 사용자 지정 22">
            <a:hlinkClick r:id="" action="ppaction://noaction" highlightClick="1"/>
          </p:cNvPr>
          <p:cNvSpPr/>
          <p:nvPr/>
        </p:nvSpPr>
        <p:spPr>
          <a:xfrm rot="10800000">
            <a:off x="4572000" y="4797152"/>
            <a:ext cx="3456384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실행 단추: 사용자 지정 23">
            <a:hlinkClick r:id="" action="ppaction://noaction" highlightClick="1"/>
          </p:cNvPr>
          <p:cNvSpPr/>
          <p:nvPr/>
        </p:nvSpPr>
        <p:spPr>
          <a:xfrm rot="10800000">
            <a:off x="4572000" y="1700808"/>
            <a:ext cx="3456384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</p:cNvPr>
          <p:cNvSpPr/>
          <p:nvPr/>
        </p:nvSpPr>
        <p:spPr>
          <a:xfrm rot="10800000">
            <a:off x="1115616" y="1700808"/>
            <a:ext cx="3456384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8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2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6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8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20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2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24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6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28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30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32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2" grpId="0" animBg="1"/>
      <p:bldP spid="53" grpId="0" animBg="1"/>
      <p:bldP spid="54" grpId="0" animBg="1"/>
      <p:bldP spid="55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8388424" y="5949280"/>
            <a:ext cx="755576" cy="90872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도착</a:t>
            </a:r>
            <a:endParaRPr lang="ko-KR" altLang="en-US" sz="2000" dirty="0"/>
          </a:p>
        </p:txBody>
      </p:sp>
      <p:sp>
        <p:nvSpPr>
          <p:cNvPr id="43" name="실행 단추: 사용자 지정 4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028384" y="1700808"/>
            <a:ext cx="360040" cy="5157192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실행 단추: 사용자 지정 5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483768" y="3429000"/>
            <a:ext cx="360040" cy="3429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55576" y="0"/>
            <a:ext cx="360040" cy="5157192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실행 단추: 사용자 지정 1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843808" y="1772816"/>
            <a:ext cx="360040" cy="3429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실행 단추: 사용자 지정 1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3203848" y="0"/>
            <a:ext cx="360040" cy="3429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실행 단추: 사용자 지정 2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123728" y="1772816"/>
            <a:ext cx="360040" cy="3429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실행 단추: 사용자 지정 2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3563888" y="3429000"/>
            <a:ext cx="360040" cy="3429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실행 단추: 사용자 지정 2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3923928" y="1772816"/>
            <a:ext cx="360040" cy="3429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실행 단추: 사용자 지정 2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4283968" y="0"/>
            <a:ext cx="360040" cy="3429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4644008" y="3429000"/>
            <a:ext cx="360040" cy="3429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실행 단추: 사용자 지정 2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004048" y="1772816"/>
            <a:ext cx="360040" cy="3429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실행 단추: 사용자 지정 2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364088" y="0"/>
            <a:ext cx="360040" cy="3429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실행 단추: 사용자 지정 2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724128" y="3429000"/>
            <a:ext cx="360040" cy="3429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실행 단추: 사용자 지정 2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6084168" y="1772816"/>
            <a:ext cx="360040" cy="3429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실행 단추: 사용자 지정 2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6444208" y="0"/>
            <a:ext cx="360040" cy="3429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실행 단추: 사용자 지정 3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6804248" y="1772816"/>
            <a:ext cx="360040" cy="3429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실행 단추: 사용자 지정 3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2650096" y="3262672"/>
            <a:ext cx="360040" cy="3429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실행 단추: 사용자 지정 3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6120172" y="3248980"/>
            <a:ext cx="360040" cy="3456384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실행 단추: 사용자 지정 3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6106480" y="166328"/>
            <a:ext cx="360040" cy="3429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실행 단추: 사용자 지정 3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2650096" y="166328"/>
            <a:ext cx="360040" cy="3429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8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4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6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8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0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22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4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26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8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30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32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7" name="그룹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>
                  <a:solidFill>
                    <a:schemeClr val="accent1"/>
                  </a:solidFill>
                </a:rPr>
                <a:t>축하합니다</a:t>
              </a:r>
              <a:r>
                <a:rPr lang="en-US" altLang="ko-KR" sz="3000" dirty="0" smtClean="0">
                  <a:solidFill>
                    <a:schemeClr val="accent1"/>
                  </a:solidFill>
                </a:rPr>
                <a:t>.</a:t>
              </a:r>
            </a:p>
            <a:p>
              <a:pPr algn="ctr"/>
              <a:endParaRPr lang="en-US" altLang="ko-KR" sz="3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ko-KR" altLang="en-US" sz="3000" dirty="0" smtClean="0">
                  <a:solidFill>
                    <a:schemeClr val="accent1"/>
                  </a:solidFill>
                </a:rPr>
                <a:t>대한민국에서 가장 어려운 게임 </a:t>
              </a:r>
              <a:r>
                <a:rPr lang="en-US" altLang="ko-KR" sz="3000" dirty="0">
                  <a:solidFill>
                    <a:schemeClr val="accent1"/>
                  </a:solidFill>
                </a:rPr>
                <a:t>6</a:t>
              </a:r>
              <a:r>
                <a:rPr lang="ko-KR" altLang="en-US" sz="3000" dirty="0" smtClean="0">
                  <a:solidFill>
                    <a:schemeClr val="accent1"/>
                  </a:solidFill>
                </a:rPr>
                <a:t>을 </a:t>
              </a:r>
              <a:endParaRPr lang="en-US" altLang="ko-KR" sz="3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ko-KR" altLang="en-US" sz="3000" dirty="0" smtClean="0">
                  <a:solidFill>
                    <a:schemeClr val="accent1"/>
                  </a:solidFill>
                </a:rPr>
                <a:t>성공하셨습니다</a:t>
              </a:r>
              <a:r>
                <a:rPr lang="en-US" altLang="ko-KR" sz="3000" dirty="0" smtClean="0">
                  <a:solidFill>
                    <a:schemeClr val="accent1"/>
                  </a:solidFill>
                </a:rPr>
                <a:t>.</a:t>
              </a:r>
            </a:p>
            <a:p>
              <a:pPr algn="ctr"/>
              <a:endParaRPr lang="en-US" altLang="ko-KR" sz="3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ko-KR" altLang="en-US" sz="3000" dirty="0" smtClean="0">
                  <a:solidFill>
                    <a:schemeClr val="accent1"/>
                  </a:solidFill>
                </a:rPr>
                <a:t>이재경 제작</a:t>
              </a:r>
              <a:endParaRPr lang="en-US" altLang="ko-KR" sz="3000" dirty="0" smtClean="0">
                <a:solidFill>
                  <a:schemeClr val="accent1"/>
                </a:solidFill>
              </a:endParaRPr>
            </a:p>
            <a:p>
              <a:pPr algn="ctr"/>
              <a:endParaRPr lang="en-US" altLang="ko-KR" sz="3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ko-KR" altLang="en-US" sz="3000" dirty="0" smtClean="0">
                  <a:solidFill>
                    <a:schemeClr val="accent2"/>
                  </a:solidFill>
                </a:rPr>
                <a:t>무단 </a:t>
              </a:r>
              <a:r>
                <a:rPr lang="ko-KR" altLang="en-US" sz="3000" dirty="0" err="1" smtClean="0">
                  <a:solidFill>
                    <a:schemeClr val="accent2"/>
                  </a:solidFill>
                </a:rPr>
                <a:t>베포</a:t>
              </a:r>
              <a:r>
                <a:rPr lang="en-US" altLang="ko-KR" sz="3000" dirty="0" smtClean="0">
                  <a:solidFill>
                    <a:schemeClr val="accent2"/>
                  </a:solidFill>
                </a:rPr>
                <a:t>(</a:t>
              </a:r>
              <a:r>
                <a:rPr lang="ko-KR" altLang="en-US" sz="3000" dirty="0" smtClean="0">
                  <a:solidFill>
                    <a:schemeClr val="accent2"/>
                  </a:solidFill>
                </a:rPr>
                <a:t>공유</a:t>
              </a:r>
              <a:r>
                <a:rPr lang="en-US" altLang="ko-KR" sz="3000" dirty="0" smtClean="0">
                  <a:solidFill>
                    <a:schemeClr val="accent2"/>
                  </a:solidFill>
                </a:rPr>
                <a:t>) </a:t>
              </a:r>
              <a:r>
                <a:rPr lang="ko-KR" altLang="en-US" sz="3000" dirty="0" smtClean="0">
                  <a:solidFill>
                    <a:schemeClr val="accent2"/>
                  </a:solidFill>
                </a:rPr>
                <a:t>금지</a:t>
              </a:r>
              <a:endParaRPr lang="en-US" altLang="ko-KR" sz="3000" dirty="0" smtClean="0">
                <a:solidFill>
                  <a:schemeClr val="accent2"/>
                </a:solidFill>
              </a:endParaRPr>
            </a:p>
            <a:p>
              <a:pPr algn="ctr"/>
              <a:endParaRPr lang="en-US" altLang="ko-KR" sz="3000" dirty="0" smtClean="0">
                <a:solidFill>
                  <a:schemeClr val="accent2"/>
                </a:solidFill>
              </a:endParaRPr>
            </a:p>
            <a:p>
              <a:pPr algn="ctr"/>
              <a:endParaRPr lang="en-US" altLang="ko-KR" sz="3000" dirty="0" smtClean="0">
                <a:solidFill>
                  <a:schemeClr val="accent2"/>
                </a:solidFill>
              </a:endParaRPr>
            </a:p>
            <a:p>
              <a:pPr algn="ctr"/>
              <a:endParaRPr lang="en-US" altLang="ko-KR" sz="4000" dirty="0" smtClean="0">
                <a:solidFill>
                  <a:schemeClr val="accent2"/>
                </a:solidFill>
              </a:endParaRPr>
            </a:p>
            <a:p>
              <a:pPr algn="ctr"/>
              <a:endParaRPr lang="en-US" altLang="ko-KR" dirty="0" smtClean="0"/>
            </a:p>
            <a:p>
              <a:pPr algn="ctr"/>
              <a:endParaRPr lang="ko-KR" altLang="en-US" dirty="0"/>
            </a:p>
          </p:txBody>
        </p:sp>
        <p:sp>
          <p:nvSpPr>
            <p:cNvPr id="5" name="실행 단추: 사용자 지정 4">
              <a:hlinkClick r:id="" action="ppaction://hlinkshowjump?jump=endshow" highlightClick="1"/>
            </p:cNvPr>
            <p:cNvSpPr/>
            <p:nvPr/>
          </p:nvSpPr>
          <p:spPr>
            <a:xfrm>
              <a:off x="5652120" y="5085184"/>
              <a:ext cx="2304256" cy="108012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/>
                <a:t>끝내기</a:t>
              </a:r>
              <a:endParaRPr lang="ko-KR" altLang="en-US" sz="3000" dirty="0"/>
            </a:p>
          </p:txBody>
        </p:sp>
        <p:sp>
          <p:nvSpPr>
            <p:cNvPr id="6" name="실행 단추: 사용자 지정 5">
              <a:hlinkClick r:id="" action="ppaction://hlinkshowjump?jump=firstslide" highlightClick="1"/>
            </p:cNvPr>
            <p:cNvSpPr/>
            <p:nvPr/>
          </p:nvSpPr>
          <p:spPr>
            <a:xfrm>
              <a:off x="1331640" y="5085184"/>
              <a:ext cx="2304256" cy="1042416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/>
                <a:t>한판 더하기</a:t>
              </a:r>
              <a:r>
                <a:rPr lang="en-US" altLang="ko-KR" sz="3000" dirty="0" smtClean="0"/>
                <a:t>!</a:t>
              </a:r>
              <a:endParaRPr lang="ko-KR" altLang="en-US" sz="3000" dirty="0"/>
            </a:p>
          </p:txBody>
        </p:sp>
      </p:grpSp>
    </p:spTree>
  </p:cSld>
  <p:clrMapOvr>
    <a:masterClrMapping/>
  </p:clrMapOvr>
  <p:transition advClick="0"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6" name="그룹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5000" dirty="0" smtClean="0">
                <a:solidFill>
                  <a:schemeClr val="accent4"/>
                </a:solidFill>
              </a:endParaRPr>
            </a:p>
            <a:p>
              <a:pPr algn="ctr"/>
              <a:endParaRPr lang="en-US" altLang="ko-KR" sz="5000" dirty="0">
                <a:solidFill>
                  <a:schemeClr val="accent1"/>
                </a:solidFill>
              </a:endParaRPr>
            </a:p>
            <a:p>
              <a:pPr algn="ctr"/>
              <a:endParaRPr lang="en-US" altLang="ko-KR" sz="4000" dirty="0" smtClean="0">
                <a:solidFill>
                  <a:schemeClr val="accent2"/>
                </a:solidFill>
              </a:endParaRPr>
            </a:p>
            <a:p>
              <a:pPr algn="ctr"/>
              <a:r>
                <a:rPr lang="ko-KR" altLang="en-US" sz="4000" dirty="0" smtClean="0">
                  <a:solidFill>
                    <a:schemeClr val="accent2"/>
                  </a:solidFill>
                </a:rPr>
                <a:t>게임 오버</a:t>
              </a:r>
              <a:endParaRPr lang="en-US" altLang="ko-KR" sz="4000" dirty="0" smtClean="0">
                <a:solidFill>
                  <a:schemeClr val="accent2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ko-KR" altLang="en-US" sz="4000" dirty="0" smtClean="0">
                  <a:solidFill>
                    <a:schemeClr val="accent1"/>
                  </a:solidFill>
                </a:rPr>
                <a:t>제작 </a:t>
              </a:r>
              <a:r>
                <a:rPr lang="en-US" altLang="ko-KR" sz="4000" dirty="0" smtClean="0">
                  <a:solidFill>
                    <a:schemeClr val="accent1"/>
                  </a:solidFill>
                </a:rPr>
                <a:t>: </a:t>
              </a:r>
              <a:r>
                <a:rPr lang="ko-KR" altLang="en-US" sz="4000" dirty="0" smtClean="0">
                  <a:solidFill>
                    <a:schemeClr val="accent1"/>
                  </a:solidFill>
                </a:rPr>
                <a:t>이재경</a:t>
              </a:r>
              <a:endParaRPr lang="en-US" altLang="ko-KR" sz="4000" dirty="0" smtClean="0">
                <a:solidFill>
                  <a:schemeClr val="accent1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1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1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1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en-US" altLang="ko-KR" sz="4000" dirty="0" smtClean="0">
                  <a:solidFill>
                    <a:schemeClr val="accent2"/>
                  </a:solidFill>
                </a:rPr>
                <a:t>-</a:t>
              </a:r>
              <a:r>
                <a:rPr lang="ko-KR" altLang="en-US" sz="4000" dirty="0" smtClean="0">
                  <a:solidFill>
                    <a:schemeClr val="accent2"/>
                  </a:solidFill>
                </a:rPr>
                <a:t>무단 </a:t>
              </a:r>
              <a:r>
                <a:rPr lang="ko-KR" altLang="en-US" sz="4000" dirty="0" err="1" smtClean="0">
                  <a:solidFill>
                    <a:schemeClr val="accent2"/>
                  </a:solidFill>
                </a:rPr>
                <a:t>베포</a:t>
              </a:r>
              <a:r>
                <a:rPr lang="en-US" altLang="ko-KR" sz="4000" dirty="0" smtClean="0">
                  <a:solidFill>
                    <a:schemeClr val="accent2"/>
                  </a:solidFill>
                </a:rPr>
                <a:t>(</a:t>
              </a:r>
              <a:r>
                <a:rPr lang="ko-KR" altLang="en-US" sz="4000" dirty="0" smtClean="0">
                  <a:solidFill>
                    <a:schemeClr val="accent2"/>
                  </a:solidFill>
                </a:rPr>
                <a:t>공유</a:t>
              </a:r>
              <a:r>
                <a:rPr lang="en-US" altLang="ko-KR" sz="4000" dirty="0" smtClean="0">
                  <a:solidFill>
                    <a:schemeClr val="accent2"/>
                  </a:solidFill>
                </a:rPr>
                <a:t>) </a:t>
              </a:r>
              <a:r>
                <a:rPr lang="ko-KR" altLang="en-US" sz="4000" dirty="0" smtClean="0">
                  <a:solidFill>
                    <a:schemeClr val="accent2"/>
                  </a:solidFill>
                </a:rPr>
                <a:t>금지</a:t>
              </a:r>
              <a:r>
                <a:rPr lang="en-US" altLang="ko-KR" sz="4000" dirty="0" smtClean="0">
                  <a:solidFill>
                    <a:schemeClr val="accent2"/>
                  </a:solidFill>
                </a:rPr>
                <a:t>-</a:t>
              </a:r>
              <a:r>
                <a:rPr lang="ko-KR" altLang="en-US" sz="4000" dirty="0" smtClean="0">
                  <a:solidFill>
                    <a:schemeClr val="accent1"/>
                  </a:solidFill>
                </a:rPr>
                <a:t> </a:t>
              </a:r>
              <a:endParaRPr lang="en-US" altLang="ko-KR" sz="4000" dirty="0" smtClean="0">
                <a:solidFill>
                  <a:schemeClr val="accent1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1"/>
                </a:solidFill>
              </a:endParaRPr>
            </a:p>
            <a:p>
              <a:pPr algn="ctr"/>
              <a:endParaRPr lang="ko-KR" altLang="en-US" sz="5000" dirty="0">
                <a:solidFill>
                  <a:schemeClr val="accent1"/>
                </a:solidFill>
              </a:endParaRPr>
            </a:p>
          </p:txBody>
        </p:sp>
        <p:sp>
          <p:nvSpPr>
            <p:cNvPr id="5" name="실행 단추: 사용자 지정 4">
              <a:hlinkClick r:id="" action="ppaction://hlinkshowjump?jump=firstslide" highlightClick="1"/>
            </p:cNvPr>
            <p:cNvSpPr/>
            <p:nvPr/>
          </p:nvSpPr>
          <p:spPr>
            <a:xfrm>
              <a:off x="1403648" y="4437112"/>
              <a:ext cx="2304256" cy="1042416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/>
                <a:t>다시 하기</a:t>
              </a:r>
              <a:endParaRPr lang="ko-KR" altLang="en-US" sz="3000" dirty="0"/>
            </a:p>
          </p:txBody>
        </p:sp>
        <p:sp>
          <p:nvSpPr>
            <p:cNvPr id="8" name="실행 단추: 사용자 지정 7">
              <a:hlinkClick r:id="" action="ppaction://hlinkshowjump?jump=endshow" highlightClick="1"/>
            </p:cNvPr>
            <p:cNvSpPr/>
            <p:nvPr/>
          </p:nvSpPr>
          <p:spPr>
            <a:xfrm>
              <a:off x="5652120" y="4437112"/>
              <a:ext cx="2304256" cy="108012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/>
                <a:t>끝내기</a:t>
              </a:r>
              <a:endParaRPr lang="ko-KR" altLang="en-US" sz="3000" dirty="0"/>
            </a:p>
          </p:txBody>
        </p:sp>
      </p:grpSp>
    </p:spTree>
  </p:cSld>
  <p:clrMapOvr>
    <a:masterClrMapping/>
  </p:clrMapOvr>
  <p:transition advClick="0">
    <p:newsflash/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129</Words>
  <Application>Microsoft Office PowerPoint</Application>
  <PresentationFormat>화면 슬라이드 쇼(4:3)</PresentationFormat>
  <Paragraphs>81</Paragraphs>
  <Slides>18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19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</vt:vector>
  </TitlesOfParts>
  <Company>Samsung Electronics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SEC</dc:creator>
  <cp:lastModifiedBy>SEC</cp:lastModifiedBy>
  <cp:revision>2</cp:revision>
  <dcterms:created xsi:type="dcterms:W3CDTF">2013-01-10T06:42:01Z</dcterms:created>
  <dcterms:modified xsi:type="dcterms:W3CDTF">2013-01-10T06:58:31Z</dcterms:modified>
</cp:coreProperties>
</file>