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7" r:id="rId12"/>
    <p:sldId id="258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3753D-459F-4ABB-BB18-493E979C0DBC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12CDA-8F22-4BF6-8B02-6BB0A57C73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마우스 피하기 게임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시즌 </a:t>
            </a:r>
            <a:r>
              <a:rPr lang="en-US" altLang="ko-KR" sz="4000" dirty="0" smtClean="0"/>
              <a:t>1 Lv.6,7,8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err="1" smtClean="0"/>
              <a:t>만든이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이재경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dirty="0"/>
          </a:p>
        </p:txBody>
      </p:sp>
      <p:sp>
        <p:nvSpPr>
          <p:cNvPr id="8" name="실행 단추: 앞으로 또는 다음 7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Lv. 6</a:t>
            </a:r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물을 피해 도망가라 </a:t>
            </a:r>
            <a:r>
              <a:rPr lang="en-US" altLang="ko-KR" sz="4000" dirty="0" smtClean="0"/>
              <a:t>2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286256"/>
            <a:ext cx="2500330" cy="17145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928794" y="1714488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3000372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1928794" y="4286256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5572140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0" y="6000768"/>
            <a:ext cx="1142976" cy="85723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572140"/>
            <a:ext cx="735808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85918" y="4286256"/>
            <a:ext cx="735808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000372"/>
            <a:ext cx="735808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85918" y="1714488"/>
            <a:ext cx="735808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735808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-685800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6343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Lv. 7</a:t>
            </a:r>
          </a:p>
          <a:p>
            <a:pPr algn="ctr"/>
            <a:r>
              <a:rPr lang="ko-KR" altLang="en-US" sz="4000" dirty="0" smtClean="0"/>
              <a:t>물을 피해 도망가라 </a:t>
            </a:r>
            <a:r>
              <a:rPr lang="en-US" altLang="ko-KR" sz="4000" dirty="0" smtClean="0"/>
              <a:t>3</a:t>
            </a:r>
          </a:p>
          <a:p>
            <a:pPr algn="ctr"/>
            <a:endParaRPr lang="en-US" altLang="ko-KR" sz="4000" dirty="0" smtClean="0"/>
          </a:p>
          <a:p>
            <a:pPr algn="ctr"/>
            <a:r>
              <a:rPr lang="en-US" sz="3200" dirty="0" smtClean="0"/>
              <a:t>From this stage is difficult. </a:t>
            </a:r>
            <a:endParaRPr lang="en-US" sz="3200" dirty="0" smtClean="0"/>
          </a:p>
          <a:p>
            <a:pPr algn="ctr"/>
            <a:r>
              <a:rPr lang="en-US" sz="3200" dirty="0" smtClean="0"/>
              <a:t>(</a:t>
            </a:r>
            <a:r>
              <a:rPr lang="ko-KR" altLang="en-US" sz="3200" dirty="0" smtClean="0"/>
              <a:t>이번 단계부터는 어렵습니다</a:t>
            </a:r>
            <a:r>
              <a:rPr lang="en-US" altLang="ko-KR" sz="3200" dirty="0" smtClean="0"/>
              <a:t>.)</a:t>
            </a:r>
            <a:endParaRPr lang="en-US" altLang="ko-KR" sz="32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286256"/>
            <a:ext cx="2500330" cy="17145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642918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2214546" y="1571612"/>
            <a:ext cx="692945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2643182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2214546" y="3714752"/>
            <a:ext cx="692945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4714884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2214546" y="5715016"/>
            <a:ext cx="692945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8001024" y="6000768"/>
            <a:ext cx="1142976" cy="85723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357422" y="5643578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643446"/>
            <a:ext cx="700089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571744"/>
            <a:ext cx="700089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71480"/>
            <a:ext cx="700089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357422" y="3643314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357422" y="1500174"/>
            <a:ext cx="6786578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-685800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86343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3000" dirty="0" smtClean="0"/>
              <a:t>Lv. 8</a:t>
            </a:r>
          </a:p>
          <a:p>
            <a:pPr algn="ctr"/>
            <a:r>
              <a:rPr lang="ko-KR" altLang="en-US" sz="3000" dirty="0" smtClean="0"/>
              <a:t>돌아가는 장애물을 피하고 물을 피해 도망가라</a:t>
            </a:r>
            <a:endParaRPr lang="en-US" altLang="ko-KR" sz="3000" dirty="0" smtClean="0"/>
          </a:p>
          <a:p>
            <a:pPr algn="ctr"/>
            <a:endParaRPr lang="en-US" altLang="ko-KR" sz="3000" dirty="0" smtClean="0"/>
          </a:p>
          <a:p>
            <a:pPr algn="ctr"/>
            <a:r>
              <a:rPr lang="en-US" sz="2700" dirty="0" smtClean="0"/>
              <a:t>Like </a:t>
            </a:r>
            <a:r>
              <a:rPr lang="en-US" sz="2700" dirty="0" smtClean="0"/>
              <a:t>seven easy steps?(</a:t>
            </a:r>
            <a:r>
              <a:rPr lang="en-US" sz="2700" dirty="0" smtClean="0"/>
              <a:t>7</a:t>
            </a:r>
            <a:r>
              <a:rPr lang="ko-KR" altLang="en-US" sz="2700" dirty="0" smtClean="0"/>
              <a:t>단계가 쉬웠나요</a:t>
            </a:r>
            <a:r>
              <a:rPr lang="en-US" altLang="ko-KR" sz="2700" dirty="0" smtClean="0"/>
              <a:t>?)</a:t>
            </a:r>
          </a:p>
          <a:p>
            <a:pPr algn="ctr"/>
            <a:r>
              <a:rPr lang="en-US" sz="2700" dirty="0" smtClean="0"/>
              <a:t>This step is not easy</a:t>
            </a:r>
            <a:r>
              <a:rPr lang="en-US" sz="2700" dirty="0" smtClean="0"/>
              <a:t>. (</a:t>
            </a:r>
            <a:r>
              <a:rPr lang="ko-KR" altLang="en-US" sz="2700" dirty="0" smtClean="0"/>
              <a:t>이번 단계는 쉽지가 않습니다</a:t>
            </a:r>
            <a:r>
              <a:rPr lang="en-US" altLang="ko-KR" sz="2700" dirty="0" smtClean="0"/>
              <a:t>.)</a:t>
            </a:r>
            <a:endParaRPr lang="en-US" altLang="ko-KR" sz="27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실행 단추: 앞으로 또는 다음 2">
            <a:hlinkClick r:id="" action="ppaction://hlinkshowjump?jump=nextslide" highlightClick="1"/>
          </p:cNvPr>
          <p:cNvSpPr/>
          <p:nvPr/>
        </p:nvSpPr>
        <p:spPr>
          <a:xfrm>
            <a:off x="3357554" y="4286256"/>
            <a:ext cx="2500330" cy="17145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671514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2285984" y="1643050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278605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2285984" y="385762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6858016" y="278605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0" y="492919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385762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6858016" y="492919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642918"/>
            <a:ext cx="671514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2285984" y="1643050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278605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2285984" y="385762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1643050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6858016" y="278605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4929198"/>
            <a:ext cx="685801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385762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6858016" y="4929198"/>
            <a:ext cx="228598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hlinkshowjump?jump=nextslide" highlightClick="1"/>
          </p:cNvPr>
          <p:cNvSpPr/>
          <p:nvPr/>
        </p:nvSpPr>
        <p:spPr>
          <a:xfrm>
            <a:off x="0" y="5286388"/>
            <a:ext cx="785786" cy="157161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-685800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75856 " pathEditMode="relative" rAng="0" ptsTypes="AA">
                                      <p:cBhvr>
                                        <p:cTn id="14" dur="1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/>
            </a:p>
            <a:p>
              <a:pPr algn="ctr"/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Congratulations</a:t>
              </a:r>
              <a:r>
                <a:rPr lang="en-US" sz="4000" dirty="0" smtClean="0"/>
                <a:t>.</a:t>
              </a:r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시즌 </a:t>
              </a:r>
              <a:r>
                <a:rPr lang="en-US" altLang="ko-KR" sz="4000" dirty="0" smtClean="0"/>
                <a:t>1 </a:t>
              </a:r>
              <a:r>
                <a:rPr lang="en-US" altLang="ko-KR" sz="4000" dirty="0" smtClean="0"/>
                <a:t>Lv.6,7,8</a:t>
              </a:r>
              <a:r>
                <a:rPr lang="ko-KR" altLang="en-US" sz="4000" dirty="0" smtClean="0"/>
                <a:t>을 </a:t>
              </a:r>
              <a:r>
                <a:rPr lang="ko-KR" altLang="en-US" sz="4000" dirty="0" smtClean="0"/>
                <a:t>성공하셨습니다</a:t>
              </a:r>
              <a:r>
                <a:rPr lang="en-US" altLang="ko-KR" sz="4000" dirty="0" smtClean="0"/>
                <a:t>.</a:t>
              </a:r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Production period </a:t>
              </a:r>
              <a:r>
                <a:rPr lang="en-US" altLang="ko-KR" sz="4000" dirty="0" smtClean="0"/>
                <a:t>: </a:t>
              </a:r>
              <a:r>
                <a:rPr lang="en-US" altLang="ko-KR" sz="4000" dirty="0" smtClean="0"/>
                <a:t>2</a:t>
              </a:r>
              <a:r>
                <a:rPr lang="ko-KR" altLang="en-US" sz="4000" dirty="0" smtClean="0"/>
                <a:t>시간</a:t>
              </a:r>
              <a:endParaRPr lang="en-US" altLang="ko-KR" sz="4000" dirty="0" smtClean="0"/>
            </a:p>
            <a:p>
              <a:pPr algn="ctr"/>
              <a:r>
                <a:rPr lang="en-US" sz="4000" dirty="0" smtClean="0"/>
                <a:t>Author </a:t>
              </a:r>
              <a:r>
                <a:rPr lang="en-US" altLang="ko-KR" sz="4000" dirty="0" smtClean="0"/>
                <a:t>: </a:t>
              </a:r>
              <a:r>
                <a:rPr lang="ko-KR" altLang="en-US" sz="4000" dirty="0" smtClean="0"/>
                <a:t>이재경</a:t>
              </a:r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Thank you</a:t>
              </a:r>
              <a:r>
                <a:rPr lang="en-US" sz="4000" dirty="0" smtClean="0"/>
                <a:t>.</a:t>
              </a:r>
            </a:p>
            <a:p>
              <a:pPr algn="ctr"/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endParaRPr lang="ko-KR" altLang="en-US" sz="4000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3143240" y="5214950"/>
              <a:ext cx="2786082" cy="1285884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</a:t>
              </a:r>
              <a:r>
                <a:rPr lang="ko-KR" altLang="en-US" sz="4000" dirty="0"/>
                <a:t>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/>
                <a:t>game over</a:t>
              </a:r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다시 하시겠습니까</a:t>
              </a:r>
              <a:r>
                <a:rPr lang="en-US" altLang="ko-KR" sz="4000" dirty="0" smtClean="0"/>
                <a:t>?</a:t>
              </a:r>
            </a:p>
            <a:p>
              <a:pPr algn="ctr"/>
              <a:endParaRPr lang="en-US" altLang="ko-KR" sz="4000" dirty="0" smtClean="0"/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28585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 smtClean="0"/>
                <a:t>처음부터 </a:t>
              </a:r>
              <a:endParaRPr lang="en-US" altLang="ko-KR" sz="2800" dirty="0" smtClean="0"/>
            </a:p>
            <a:p>
              <a:pPr algn="ctr"/>
              <a:r>
                <a:rPr lang="ko-KR" altLang="en-US" sz="2800" dirty="0" smtClean="0"/>
                <a:t>다시 한다</a:t>
              </a:r>
              <a:endParaRPr lang="ko-KR" altLang="en-US" sz="2800" dirty="0"/>
            </a:p>
          </p:txBody>
        </p:sp>
        <p:sp>
          <p:nvSpPr>
            <p:cNvPr id="6" name="실행 단추: 사용자 지정 5">
              <a:hlinkClick r:id="" action="ppaction://hlinkshowjump?jump=endshow" highlightClick="1"/>
            </p:cNvPr>
            <p:cNvSpPr/>
            <p:nvPr/>
          </p:nvSpPr>
          <p:spPr>
            <a:xfrm>
              <a:off x="592932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끝내기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99</Words>
  <Application>Microsoft Office PowerPoint</Application>
  <PresentationFormat>화면 슬라이드 쇼(4:3)</PresentationFormat>
  <Paragraphs>115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15</cp:revision>
  <dcterms:created xsi:type="dcterms:W3CDTF">2011-10-03T00:34:16Z</dcterms:created>
  <dcterms:modified xsi:type="dcterms:W3CDTF">2011-10-03T07:40:47Z</dcterms:modified>
</cp:coreProperties>
</file>