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52" autoAdjust="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27363-A839-4453-B6BB-141C51F0B0D1}" type="datetimeFigureOut">
              <a:rPr lang="ko-KR" altLang="en-US" smtClean="0"/>
              <a:pPr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5B628-F123-4D91-85DF-810CEE8375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마우스 피하기 게임 </a:t>
            </a:r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bg1"/>
                </a:solidFill>
              </a:rPr>
              <a:t>시즌 </a:t>
            </a:r>
            <a:r>
              <a:rPr lang="en-US" altLang="ko-KR" sz="4000" dirty="0" smtClean="0">
                <a:solidFill>
                  <a:schemeClr val="bg1"/>
                </a:solidFill>
              </a:rPr>
              <a:t>2 Lv. 2</a:t>
            </a:r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5" name="실행 단추: 앞으로 또는 다음 4">
            <a:hlinkClick r:id="" action="ppaction://hlinkshowjump?jump=nextslide" highlightClick="1"/>
          </p:cNvPr>
          <p:cNvSpPr/>
          <p:nvPr/>
        </p:nvSpPr>
        <p:spPr>
          <a:xfrm>
            <a:off x="3143240" y="3786190"/>
            <a:ext cx="2928958" cy="164307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번호를 클릭하세요</a:t>
            </a:r>
            <a:r>
              <a:rPr lang="en-US" altLang="ko-KR" sz="4000" dirty="0" smtClean="0"/>
              <a:t>.</a:t>
            </a:r>
            <a:endParaRPr lang="ko-KR" altLang="en-US" sz="4000" dirty="0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85722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764383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rId2" action="ppaction://hlinksldjump" highlightClick="1"/>
          </p:cNvPr>
          <p:cNvSpPr/>
          <p:nvPr/>
        </p:nvSpPr>
        <p:spPr>
          <a:xfrm>
            <a:off x="571472" y="142852"/>
            <a:ext cx="857256" cy="500066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1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  <p:sp>
        <p:nvSpPr>
          <p:cNvPr id="10" name="실행 단추: 사용자 지정 9">
            <a:hlinkClick r:id="rId3" action="ppaction://hlinksldjump" highlightClick="1"/>
          </p:cNvPr>
          <p:cNvSpPr/>
          <p:nvPr/>
        </p:nvSpPr>
        <p:spPr>
          <a:xfrm>
            <a:off x="7358082" y="142852"/>
            <a:ext cx="857256" cy="500066"/>
          </a:xfrm>
          <a:prstGeom prst="actionButtonBlank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>
                <a:solidFill>
                  <a:schemeClr val="tx1"/>
                </a:solidFill>
              </a:rPr>
              <a:t>2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/>
              <a:t>하</a:t>
            </a:r>
            <a:r>
              <a:rPr lang="ko-KR" altLang="en-US" sz="4000" dirty="0" smtClean="0"/>
              <a:t> 당첨을   축하합니다</a:t>
            </a:r>
            <a:r>
              <a:rPr lang="en-US" altLang="ko-KR" sz="4000" dirty="0" smtClean="0"/>
              <a:t>.</a:t>
            </a:r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r>
              <a:rPr lang="en-US" altLang="ko-KR" sz="4000" dirty="0" smtClean="0"/>
              <a:t> </a:t>
            </a:r>
          </a:p>
          <a:p>
            <a:endParaRPr lang="en-US" altLang="ko-KR" sz="2000" dirty="0"/>
          </a:p>
          <a:p>
            <a:endParaRPr lang="en-US" altLang="ko-KR" sz="3000" dirty="0" smtClean="0"/>
          </a:p>
          <a:p>
            <a:r>
              <a:rPr lang="ko-KR" altLang="en-US" sz="3000" dirty="0" smtClean="0"/>
              <a:t>         하                                             상</a:t>
            </a:r>
            <a:endParaRPr lang="ko-KR" altLang="en-US" sz="3000" dirty="0"/>
          </a:p>
        </p:txBody>
      </p:sp>
      <p:sp>
        <p:nvSpPr>
          <p:cNvPr id="6" name="실행 단추: 사용자 지정 5">
            <a:hlinkClick r:id="" action="ppaction://noaction" highlightClick="1"/>
          </p:cNvPr>
          <p:cNvSpPr/>
          <p:nvPr/>
        </p:nvSpPr>
        <p:spPr>
          <a:xfrm>
            <a:off x="764383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1285852" y="714356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071538" y="285728"/>
            <a:ext cx="785818" cy="64294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앞으로 또는 다음 9">
            <a:hlinkClick r:id="rId2" action="ppaction://hlinksldjump" highlightClick="1"/>
          </p:cNvPr>
          <p:cNvSpPr/>
          <p:nvPr/>
        </p:nvSpPr>
        <p:spPr>
          <a:xfrm>
            <a:off x="2714612" y="4071942"/>
            <a:ext cx="3286148" cy="19288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0.00087 0.74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r>
              <a:rPr lang="ko-KR" altLang="en-US" sz="4000" dirty="0" smtClean="0"/>
              <a:t>상 당첨을   축하합니다</a:t>
            </a:r>
            <a:r>
              <a:rPr lang="en-US" altLang="ko-KR" sz="4000" dirty="0" smtClean="0"/>
              <a:t>.</a:t>
            </a:r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en-US" altLang="ko-KR" sz="4000" dirty="0"/>
          </a:p>
          <a:p>
            <a:pPr algn="ctr"/>
            <a:r>
              <a:rPr lang="en-US" altLang="ko-KR" sz="4000" dirty="0" smtClean="0"/>
              <a:t> </a:t>
            </a:r>
          </a:p>
          <a:p>
            <a:endParaRPr lang="en-US" altLang="ko-KR" sz="2000" dirty="0"/>
          </a:p>
          <a:p>
            <a:endParaRPr lang="en-US" altLang="ko-KR" sz="3000" dirty="0" smtClean="0"/>
          </a:p>
          <a:p>
            <a:r>
              <a:rPr lang="ko-KR" altLang="en-US" sz="3000" dirty="0" smtClean="0"/>
              <a:t>        하                                              상</a:t>
            </a:r>
            <a:endParaRPr lang="ko-KR" altLang="en-US" sz="3000" dirty="0"/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7643834" y="642918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1214414" y="500042"/>
            <a:ext cx="357190" cy="564360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7429520" y="571480"/>
            <a:ext cx="785818" cy="64294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앞으로 또는 다음 10">
            <a:hlinkClick r:id="rId2" action="ppaction://hlinksldjump" highlightClick="1"/>
          </p:cNvPr>
          <p:cNvSpPr/>
          <p:nvPr/>
        </p:nvSpPr>
        <p:spPr>
          <a:xfrm>
            <a:off x="3071802" y="4071942"/>
            <a:ext cx="2643206" cy="17859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0.00087 0.74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0" y="642918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428596" y="1785926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>
            <a:off x="0" y="3071810"/>
            <a:ext cx="864396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428596" y="4286256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0" y="5572140"/>
            <a:ext cx="864396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596" y="1785926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3071810"/>
            <a:ext cx="864396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596" y="4286256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572140"/>
            <a:ext cx="8643966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rId2" action="ppaction://hlinksldjump" highlightClick="1"/>
          </p:cNvPr>
          <p:cNvSpPr/>
          <p:nvPr/>
        </p:nvSpPr>
        <p:spPr>
          <a:xfrm>
            <a:off x="0" y="5929330"/>
            <a:ext cx="785786" cy="92867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11" name="실행 단추: 사용자 지정 10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1071538" cy="64291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Start</a:t>
            </a:r>
            <a:endParaRPr lang="ko-KR" altLang="en-US" dirty="0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0" y="642918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0" y="2928934"/>
            <a:ext cx="457200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4572000" y="2928934"/>
            <a:ext cx="457200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>
            <a:off x="0" y="5214950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/>
          </a:p>
          <a:p>
            <a:pPr algn="ctr"/>
            <a:endParaRPr lang="en-US" altLang="ko-KR" sz="4000" dirty="0" smtClean="0"/>
          </a:p>
          <a:p>
            <a:pPr algn="ctr"/>
            <a:endParaRPr lang="ko-KR" altLang="en-US" sz="4000" dirty="0"/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5572140"/>
            <a:ext cx="857224" cy="128586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Finish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642918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5214950"/>
            <a:ext cx="8715404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572000" y="2928934"/>
            <a:ext cx="457200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2928934"/>
            <a:ext cx="4572000" cy="35719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실행 단추: 사용자 지정 4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Congratulations.</a:t>
              </a:r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시즌 </a:t>
              </a:r>
              <a:r>
                <a:rPr lang="en-US" altLang="ko-KR" sz="4000" dirty="0"/>
                <a:t>2</a:t>
              </a:r>
              <a:r>
                <a:rPr lang="en-US" altLang="ko-KR" sz="4000" dirty="0" smtClean="0"/>
                <a:t> Lv.1</a:t>
              </a:r>
              <a:r>
                <a:rPr lang="ko-KR" altLang="en-US" sz="4000" dirty="0" smtClean="0"/>
                <a:t>을 성공하셨습니다</a:t>
              </a:r>
              <a:r>
                <a:rPr lang="en-US" altLang="ko-KR" sz="4000" dirty="0" smtClean="0"/>
                <a:t>.</a:t>
              </a:r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en-US" sz="4000" dirty="0" smtClean="0"/>
                <a:t>Production period </a:t>
              </a:r>
              <a:r>
                <a:rPr lang="en-US" altLang="ko-KR" sz="4000" dirty="0" smtClean="0"/>
                <a:t>: 2</a:t>
              </a:r>
              <a:r>
                <a:rPr lang="ko-KR" altLang="en-US" sz="4000" dirty="0" smtClean="0"/>
                <a:t>시간</a:t>
              </a:r>
              <a:endParaRPr lang="en-US" altLang="ko-KR" sz="4000" dirty="0" smtClean="0"/>
            </a:p>
            <a:p>
              <a:pPr algn="ctr"/>
              <a:r>
                <a:rPr lang="en-US" sz="4000" dirty="0" smtClean="0"/>
                <a:t>Author </a:t>
              </a:r>
              <a:r>
                <a:rPr lang="en-US" altLang="ko-KR" sz="4000" dirty="0" smtClean="0"/>
                <a:t>: </a:t>
              </a:r>
              <a:r>
                <a:rPr lang="ko-KR" altLang="en-US" sz="4000" dirty="0" smtClean="0"/>
                <a:t>이재경</a:t>
              </a:r>
              <a:endParaRPr lang="en-US" altLang="ko-KR" sz="4000" dirty="0" smtClean="0"/>
            </a:p>
            <a:p>
              <a:pPr algn="ctr"/>
              <a:endParaRPr lang="en-US" altLang="ko-KR" sz="4000" dirty="0" smtClean="0"/>
            </a:p>
            <a:p>
              <a:pPr algn="ctr"/>
              <a:r>
                <a:rPr lang="ko-KR" altLang="en-US" sz="4000" dirty="0" smtClean="0"/>
                <a:t>감사합니다</a:t>
              </a:r>
              <a:r>
                <a:rPr lang="en-US" altLang="ko-KR" sz="4000" dirty="0" smtClean="0"/>
                <a:t>.</a:t>
              </a:r>
            </a:p>
            <a:p>
              <a:pPr algn="ctr"/>
              <a:r>
                <a:rPr lang="en-US" sz="4000" dirty="0" smtClean="0"/>
                <a:t>Thank you.</a:t>
              </a:r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en-US" altLang="ko-KR" sz="2000" dirty="0" smtClean="0"/>
            </a:p>
            <a:p>
              <a:pPr algn="ctr"/>
              <a:endParaRPr lang="ko-KR" altLang="en-US" sz="2000" dirty="0"/>
            </a:p>
          </p:txBody>
        </p:sp>
        <p:sp>
          <p:nvSpPr>
            <p:cNvPr id="6" name="실행 단추: 사용자 지정 5">
              <a:hlinkClick r:id="" action="ppaction://hlinkshowjump?jump=endshow" highlightClick="1"/>
            </p:cNvPr>
            <p:cNvSpPr/>
            <p:nvPr/>
          </p:nvSpPr>
          <p:spPr>
            <a:xfrm>
              <a:off x="3143240" y="5214950"/>
              <a:ext cx="2786082" cy="1285884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</a:t>
              </a:r>
              <a:r>
                <a:rPr lang="ko-KR" altLang="en-US" sz="3000" dirty="0"/>
                <a:t>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실행 단추: 사용자 지정 7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/>
                <a:t>game over</a:t>
              </a:r>
            </a:p>
            <a:p>
              <a:pPr algn="ctr"/>
              <a:endParaRPr lang="en-US" altLang="ko-KR" sz="4000" dirty="0"/>
            </a:p>
            <a:p>
              <a:pPr algn="ctr"/>
              <a:r>
                <a:rPr lang="ko-KR" altLang="en-US" sz="4000" dirty="0" smtClean="0"/>
                <a:t>다시 하시겠습니까</a:t>
              </a:r>
              <a:r>
                <a:rPr lang="en-US" altLang="ko-KR" sz="4000" dirty="0" smtClean="0"/>
                <a:t>?</a:t>
              </a:r>
            </a:p>
            <a:p>
              <a:pPr algn="ctr"/>
              <a:endParaRPr lang="en-US" altLang="ko-KR" sz="4000" dirty="0" smtClean="0"/>
            </a:p>
          </p:txBody>
        </p:sp>
        <p:sp>
          <p:nvSpPr>
            <p:cNvPr id="9" name="실행 단추: 사용자 지정 8">
              <a:hlinkClick r:id="" action="ppaction://hlinkshowjump?jump=firstslide" highlightClick="1"/>
            </p:cNvPr>
            <p:cNvSpPr/>
            <p:nvPr/>
          </p:nvSpPr>
          <p:spPr>
            <a:xfrm>
              <a:off x="128585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dirty="0" smtClean="0"/>
                <a:t>처음부터 </a:t>
              </a:r>
              <a:endParaRPr lang="en-US" altLang="ko-KR" sz="2800" dirty="0" smtClean="0"/>
            </a:p>
            <a:p>
              <a:pPr algn="ctr"/>
              <a:r>
                <a:rPr lang="ko-KR" altLang="en-US" sz="2800" dirty="0" smtClean="0"/>
                <a:t>다시 한다</a:t>
              </a:r>
              <a:endParaRPr lang="ko-KR" altLang="en-US" sz="2800" dirty="0"/>
            </a:p>
          </p:txBody>
        </p:sp>
        <p:sp>
          <p:nvSpPr>
            <p:cNvPr id="10" name="실행 단추: 사용자 지정 9">
              <a:hlinkClick r:id="" action="ppaction://hlinkshowjump?jump=endshow" highlightClick="1"/>
            </p:cNvPr>
            <p:cNvSpPr/>
            <p:nvPr/>
          </p:nvSpPr>
          <p:spPr>
            <a:xfrm>
              <a:off x="5929322" y="4786322"/>
              <a:ext cx="2071702" cy="1357322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/>
                <a:t>끝내기</a:t>
              </a:r>
              <a:endParaRPr lang="ko-KR" alt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64</Words>
  <Application>Microsoft Office PowerPoint</Application>
  <PresentationFormat>화면 슬라이드 쇼(4:3)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5</cp:revision>
  <dcterms:created xsi:type="dcterms:W3CDTF">2011-10-06T11:40:24Z</dcterms:created>
  <dcterms:modified xsi:type="dcterms:W3CDTF">2011-10-07T06:40:23Z</dcterms:modified>
</cp:coreProperties>
</file>