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6" r:id="rId4"/>
    <p:sldId id="283" r:id="rId5"/>
    <p:sldId id="284" r:id="rId6"/>
    <p:sldId id="277" r:id="rId7"/>
    <p:sldId id="263" r:id="rId8"/>
    <p:sldId id="264" r:id="rId9"/>
    <p:sldId id="278" r:id="rId10"/>
    <p:sldId id="266" r:id="rId11"/>
    <p:sldId id="267" r:id="rId12"/>
    <p:sldId id="279" r:id="rId13"/>
    <p:sldId id="269" r:id="rId14"/>
    <p:sldId id="270" r:id="rId15"/>
    <p:sldId id="280" r:id="rId16"/>
    <p:sldId id="281" r:id="rId17"/>
    <p:sldId id="282" r:id="rId18"/>
    <p:sldId id="274" r:id="rId19"/>
    <p:sldId id="275" r:id="rId2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540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23C27-79FA-436B-8A22-566036ED0867}" type="datetimeFigureOut">
              <a:rPr lang="ko-KR" altLang="en-US" smtClean="0"/>
              <a:pPr/>
              <a:t>2013-07-18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0B86A-CE30-4DB3-9CFA-3A3155CC22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23C27-79FA-436B-8A22-566036ED0867}" type="datetimeFigureOut">
              <a:rPr lang="ko-KR" altLang="en-US" smtClean="0"/>
              <a:pPr/>
              <a:t>2013-07-18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0B86A-CE30-4DB3-9CFA-3A3155CC22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23C27-79FA-436B-8A22-566036ED0867}" type="datetimeFigureOut">
              <a:rPr lang="ko-KR" altLang="en-US" smtClean="0"/>
              <a:pPr/>
              <a:t>2013-07-18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0B86A-CE30-4DB3-9CFA-3A3155CC22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23C27-79FA-436B-8A22-566036ED0867}" type="datetimeFigureOut">
              <a:rPr lang="ko-KR" altLang="en-US" smtClean="0"/>
              <a:pPr/>
              <a:t>2013-07-18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0B86A-CE30-4DB3-9CFA-3A3155CC22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23C27-79FA-436B-8A22-566036ED0867}" type="datetimeFigureOut">
              <a:rPr lang="ko-KR" altLang="en-US" smtClean="0"/>
              <a:pPr/>
              <a:t>2013-07-18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0B86A-CE30-4DB3-9CFA-3A3155CC22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23C27-79FA-436B-8A22-566036ED0867}" type="datetimeFigureOut">
              <a:rPr lang="ko-KR" altLang="en-US" smtClean="0"/>
              <a:pPr/>
              <a:t>2013-07-18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0B86A-CE30-4DB3-9CFA-3A3155CC22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23C27-79FA-436B-8A22-566036ED0867}" type="datetimeFigureOut">
              <a:rPr lang="ko-KR" altLang="en-US" smtClean="0"/>
              <a:pPr/>
              <a:t>2013-07-18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0B86A-CE30-4DB3-9CFA-3A3155CC22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23C27-79FA-436B-8A22-566036ED0867}" type="datetimeFigureOut">
              <a:rPr lang="ko-KR" altLang="en-US" smtClean="0"/>
              <a:pPr/>
              <a:t>2013-07-18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0B86A-CE30-4DB3-9CFA-3A3155CC22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23C27-79FA-436B-8A22-566036ED0867}" type="datetimeFigureOut">
              <a:rPr lang="ko-KR" altLang="en-US" smtClean="0"/>
              <a:pPr/>
              <a:t>2013-07-18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0B86A-CE30-4DB3-9CFA-3A3155CC22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23C27-79FA-436B-8A22-566036ED0867}" type="datetimeFigureOut">
              <a:rPr lang="ko-KR" altLang="en-US" smtClean="0"/>
              <a:pPr/>
              <a:t>2013-07-18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0B86A-CE30-4DB3-9CFA-3A3155CC22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23C27-79FA-436B-8A22-566036ED0867}" type="datetimeFigureOut">
              <a:rPr lang="ko-KR" altLang="en-US" smtClean="0"/>
              <a:pPr/>
              <a:t>2013-07-18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0B86A-CE30-4DB3-9CFA-3A3155CC22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A23C27-79FA-436B-8A22-566036ED0867}" type="datetimeFigureOut">
              <a:rPr lang="ko-KR" altLang="en-US" smtClean="0"/>
              <a:pPr/>
              <a:t>2013-07-18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0B86A-CE30-4DB3-9CFA-3A3155CC22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4000" dirty="0" smtClean="0">
                  <a:solidFill>
                    <a:schemeClr val="bg1"/>
                  </a:solidFill>
                </a:rPr>
                <a:t>절대</a:t>
              </a:r>
              <a:r>
                <a:rPr lang="ko-KR" altLang="en-US" sz="4000" dirty="0" smtClean="0">
                  <a:solidFill>
                    <a:srgbClr val="00B050"/>
                  </a:solidFill>
                </a:rPr>
                <a:t> </a:t>
              </a:r>
              <a:r>
                <a:rPr lang="ko-KR" altLang="en-US" sz="4000" dirty="0" err="1" smtClean="0">
                  <a:solidFill>
                    <a:srgbClr val="FF0000"/>
                  </a:solidFill>
                </a:rPr>
                <a:t>못깨는</a:t>
              </a:r>
              <a:r>
                <a:rPr lang="ko-KR" altLang="en-US" sz="4000" dirty="0" smtClean="0">
                  <a:solidFill>
                    <a:srgbClr val="00B050"/>
                  </a:solidFill>
                </a:rPr>
                <a:t> </a:t>
              </a:r>
              <a:r>
                <a:rPr lang="ko-KR" altLang="en-US" sz="4000" dirty="0" smtClean="0">
                  <a:solidFill>
                    <a:srgbClr val="FFFF00"/>
                  </a:solidFill>
                </a:rPr>
                <a:t>게임 </a:t>
              </a:r>
              <a:r>
                <a:rPr lang="en-US" altLang="ko-KR" sz="4000" dirty="0" smtClean="0">
                  <a:solidFill>
                    <a:srgbClr val="FFFF00"/>
                  </a:solidFill>
                </a:rPr>
                <a:t>4</a:t>
              </a:r>
            </a:p>
            <a:p>
              <a:pPr algn="ctr"/>
              <a:endParaRPr lang="en-US" altLang="ko-KR" sz="4000" dirty="0">
                <a:solidFill>
                  <a:srgbClr val="00B050"/>
                </a:solidFill>
              </a:endParaRPr>
            </a:p>
            <a:p>
              <a:pPr algn="ctr"/>
              <a:r>
                <a:rPr lang="ko-KR" altLang="en-US" sz="4000" dirty="0" smtClean="0">
                  <a:solidFill>
                    <a:srgbClr val="002060"/>
                  </a:solidFill>
                </a:rPr>
                <a:t>이재경 제작</a:t>
              </a:r>
              <a:endParaRPr lang="en-US" altLang="ko-KR" sz="4000" dirty="0" smtClean="0">
                <a:solidFill>
                  <a:srgbClr val="002060"/>
                </a:solidFill>
              </a:endParaRPr>
            </a:p>
            <a:p>
              <a:pPr algn="ctr"/>
              <a:endParaRPr lang="en-US" altLang="ko-KR" sz="4000" dirty="0">
                <a:solidFill>
                  <a:schemeClr val="bg1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bg1"/>
                </a:solidFill>
              </a:endParaRPr>
            </a:p>
            <a:p>
              <a:pPr algn="ctr"/>
              <a:endParaRPr lang="ko-KR" altLang="en-US" sz="4000" dirty="0">
                <a:solidFill>
                  <a:schemeClr val="bg1"/>
                </a:solidFill>
              </a:endParaRPr>
            </a:p>
          </p:txBody>
        </p:sp>
        <p:sp>
          <p:nvSpPr>
            <p:cNvPr id="5" name="실행 단추: 앞으로 또는 다음 4">
              <a:hlinkClick r:id="" action="ppaction://hlinkshowjump?jump=nextslide" highlightClick="1"/>
            </p:cNvPr>
            <p:cNvSpPr/>
            <p:nvPr/>
          </p:nvSpPr>
          <p:spPr>
            <a:xfrm>
              <a:off x="3275856" y="4725144"/>
              <a:ext cx="2520280" cy="864096"/>
            </a:xfrm>
            <a:prstGeom prst="actionButtonForwardNext">
              <a:avLst/>
            </a:prstGeom>
            <a:blipFill>
              <a:blip r:embed="rId4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>
    <p:sndAc>
      <p:stSnd>
        <p:snd r:embed="rId2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5" name="그룹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rgbClr val="002060"/>
                  </a:solidFill>
                </a:rPr>
                <a:t>게임설명 </a:t>
              </a:r>
              <a:r>
                <a:rPr lang="en-US" altLang="ko-KR" sz="3000" dirty="0" smtClean="0">
                  <a:solidFill>
                    <a:srgbClr val="002060"/>
                  </a:solidFill>
                </a:rPr>
                <a:t>:</a:t>
              </a:r>
              <a:r>
                <a:rPr lang="en-US" altLang="ko-KR" sz="4000" dirty="0" smtClean="0">
                  <a:solidFill>
                    <a:srgbClr val="002060"/>
                  </a:solidFill>
                </a:rPr>
                <a:t> </a:t>
              </a:r>
              <a:r>
                <a:rPr lang="ko-KR" altLang="en-US" sz="3000" dirty="0" smtClean="0">
                  <a:solidFill>
                    <a:srgbClr val="002060"/>
                  </a:solidFill>
                </a:rPr>
                <a:t>장애물을 </a:t>
              </a:r>
              <a:r>
                <a:rPr lang="ko-KR" altLang="en-US" sz="3000" dirty="0" err="1" smtClean="0">
                  <a:solidFill>
                    <a:srgbClr val="002060"/>
                  </a:solidFill>
                </a:rPr>
                <a:t>피해다니는</a:t>
              </a:r>
              <a:r>
                <a:rPr lang="ko-KR" altLang="en-US" sz="3000" dirty="0" smtClean="0">
                  <a:solidFill>
                    <a:srgbClr val="002060"/>
                  </a:solidFill>
                </a:rPr>
                <a:t> 게임</a:t>
              </a:r>
              <a:endParaRPr lang="en-US" altLang="ko-KR" sz="3000" dirty="0" smtClean="0">
                <a:solidFill>
                  <a:srgbClr val="002060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rgbClr val="002060"/>
                  </a:solidFill>
                </a:rPr>
                <a:t>총 </a:t>
              </a:r>
              <a:r>
                <a:rPr lang="en-US" altLang="ko-KR" sz="3000" dirty="0" smtClean="0">
                  <a:solidFill>
                    <a:srgbClr val="002060"/>
                  </a:solidFill>
                </a:rPr>
                <a:t>5</a:t>
              </a:r>
              <a:r>
                <a:rPr lang="ko-KR" altLang="en-US" sz="3000" dirty="0" smtClean="0">
                  <a:solidFill>
                    <a:srgbClr val="002060"/>
                  </a:solidFill>
                </a:rPr>
                <a:t>단계로 구성되어 있습니다</a:t>
              </a:r>
              <a:r>
                <a:rPr lang="en-US" altLang="ko-KR" sz="3000" dirty="0">
                  <a:solidFill>
                    <a:srgbClr val="002060"/>
                  </a:solidFill>
                </a:rPr>
                <a:t>.</a:t>
              </a:r>
            </a:p>
            <a:p>
              <a:pPr algn="ctr"/>
              <a:endParaRPr lang="en-US" altLang="ko-KR" sz="4000" dirty="0" smtClean="0">
                <a:solidFill>
                  <a:schemeClr val="bg1"/>
                </a:solidFill>
              </a:endParaRPr>
            </a:p>
            <a:p>
              <a:pPr algn="ctr"/>
              <a:endParaRPr lang="ko-KR" altLang="en-US" sz="4000" dirty="0">
                <a:solidFill>
                  <a:schemeClr val="bg1"/>
                </a:solidFill>
              </a:endParaRPr>
            </a:p>
          </p:txBody>
        </p:sp>
        <p:sp>
          <p:nvSpPr>
            <p:cNvPr id="7" name="실행 단추: 앞으로 또는 다음 6">
              <a:hlinkClick r:id="" action="ppaction://hlinkshowjump?jump=nextslide" highlightClick="1"/>
            </p:cNvPr>
            <p:cNvSpPr/>
            <p:nvPr/>
          </p:nvSpPr>
          <p:spPr>
            <a:xfrm>
              <a:off x="3275856" y="4725144"/>
              <a:ext cx="2520280" cy="864096"/>
            </a:xfrm>
            <a:prstGeom prst="actionButtonForwardNext">
              <a:avLst/>
            </a:prstGeom>
            <a:blipFill>
              <a:blip r:embed="rId4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002060"/>
                </a:solidFill>
              </a:rPr>
              <a:t>1</a:t>
            </a:r>
            <a:r>
              <a:rPr lang="ko-KR" altLang="en-US" sz="4000" dirty="0" smtClean="0">
                <a:solidFill>
                  <a:srgbClr val="002060"/>
                </a:solidFill>
              </a:rPr>
              <a:t>단계는 몸풀기</a:t>
            </a:r>
            <a:endParaRPr lang="en-US" altLang="ko-KR" sz="4000" dirty="0">
              <a:solidFill>
                <a:srgbClr val="002060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18"/>
          <p:cNvGrpSpPr/>
          <p:nvPr/>
        </p:nvGrpSpPr>
        <p:grpSpPr>
          <a:xfrm>
            <a:off x="1115616" y="0"/>
            <a:ext cx="6930008" cy="6858000"/>
            <a:chOff x="1115616" y="0"/>
            <a:chExt cx="6930008" cy="6858000"/>
          </a:xfrm>
        </p:grpSpPr>
        <p:sp>
          <p:nvSpPr>
            <p:cNvPr id="12" name="실행 단추: 사용자 지정 11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실행 단추: 사용자 지정 17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88424" y="630932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sp>
        <p:nvSpPr>
          <p:cNvPr id="18" name="실행 단추: 사용자 지정 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14"/>
          <p:cNvGrpSpPr/>
          <p:nvPr/>
        </p:nvGrpSpPr>
        <p:grpSpPr>
          <a:xfrm>
            <a:off x="1115616" y="0"/>
            <a:ext cx="6930008" cy="6858000"/>
            <a:chOff x="1115616" y="0"/>
            <a:chExt cx="6930008" cy="6858000"/>
          </a:xfrm>
        </p:grpSpPr>
        <p:sp>
          <p:nvSpPr>
            <p:cNvPr id="24" name="실행 단추: 사용자 지정 2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실행 단추: 사용자 지정 1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002060"/>
                </a:solidFill>
              </a:rPr>
              <a:t>2</a:t>
            </a:r>
            <a:r>
              <a:rPr lang="ko-KR" altLang="en-US" sz="4000" dirty="0" smtClean="0">
                <a:solidFill>
                  <a:srgbClr val="002060"/>
                </a:solidFill>
              </a:rPr>
              <a:t>단계는 조금 어렵다</a:t>
            </a:r>
            <a:endParaRPr lang="en-US" altLang="ko-KR" sz="4000" dirty="0">
              <a:solidFill>
                <a:srgbClr val="002060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 advTm="1000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899592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899592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실행 단추: 사용자 지정 17">
            <a:hlinkClick r:id="" action="ppaction://noaction" highlightClick="1"/>
          </p:cNvPr>
          <p:cNvSpPr/>
          <p:nvPr/>
        </p:nvSpPr>
        <p:spPr>
          <a:xfrm rot="5400000">
            <a:off x="2771800" y="1700808"/>
            <a:ext cx="360040" cy="33843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</p:cNvPr>
          <p:cNvSpPr/>
          <p:nvPr/>
        </p:nvSpPr>
        <p:spPr>
          <a:xfrm rot="5400000">
            <a:off x="6120172" y="1736812"/>
            <a:ext cx="360040" cy="3312368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</p:cNvPr>
          <p:cNvSpPr/>
          <p:nvPr/>
        </p:nvSpPr>
        <p:spPr>
          <a:xfrm>
            <a:off x="2627784" y="0"/>
            <a:ext cx="360040" cy="3429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</p:cNvPr>
          <p:cNvSpPr/>
          <p:nvPr/>
        </p:nvSpPr>
        <p:spPr>
          <a:xfrm>
            <a:off x="2627784" y="3429000"/>
            <a:ext cx="360040" cy="3429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</p:cNvPr>
          <p:cNvSpPr/>
          <p:nvPr/>
        </p:nvSpPr>
        <p:spPr>
          <a:xfrm>
            <a:off x="4427984" y="3429000"/>
            <a:ext cx="360040" cy="3429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</p:cNvPr>
          <p:cNvSpPr/>
          <p:nvPr/>
        </p:nvSpPr>
        <p:spPr>
          <a:xfrm>
            <a:off x="4427984" y="0"/>
            <a:ext cx="360040" cy="3429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</p:cNvPr>
          <p:cNvSpPr/>
          <p:nvPr/>
        </p:nvSpPr>
        <p:spPr>
          <a:xfrm>
            <a:off x="6228184" y="0"/>
            <a:ext cx="360040" cy="3429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</p:cNvPr>
          <p:cNvSpPr/>
          <p:nvPr/>
        </p:nvSpPr>
        <p:spPr>
          <a:xfrm>
            <a:off x="6228184" y="3429000"/>
            <a:ext cx="360040" cy="3429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</p:cNvPr>
          <p:cNvSpPr/>
          <p:nvPr/>
        </p:nvSpPr>
        <p:spPr>
          <a:xfrm>
            <a:off x="7956376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1" grpId="0" animBg="1"/>
      <p:bldP spid="14" grpId="0" animBg="1"/>
      <p:bldP spid="16" grpId="0" animBg="1"/>
      <p:bldP spid="19" grpId="0" animBg="1"/>
      <p:bldP spid="12" grpId="0" animBg="1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16416" y="6309320"/>
            <a:ext cx="827584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sp>
        <p:nvSpPr>
          <p:cNvPr id="18" name="실행 단추: 사용자 지정 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99592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2771800" y="1700808"/>
            <a:ext cx="360040" cy="3384376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6120172" y="1736812"/>
            <a:ext cx="360040" cy="3312368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4427984" y="3429000"/>
            <a:ext cx="360040" cy="3429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4427984" y="0"/>
            <a:ext cx="360040" cy="3429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627784" y="0"/>
            <a:ext cx="360040" cy="3429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627784" y="3429000"/>
            <a:ext cx="360040" cy="3429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228184" y="3429000"/>
            <a:ext cx="360040" cy="3429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228184" y="0"/>
            <a:ext cx="360040" cy="3429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956376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1" grpId="0" animBg="1"/>
      <p:bldP spid="13" grpId="0" animBg="1"/>
      <p:bldP spid="2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002060"/>
                </a:solidFill>
              </a:rPr>
              <a:t>3</a:t>
            </a:r>
            <a:r>
              <a:rPr lang="ko-KR" altLang="en-US" sz="4000" dirty="0" smtClean="0">
                <a:solidFill>
                  <a:srgbClr val="002060"/>
                </a:solidFill>
              </a:rPr>
              <a:t>단계는 많이 어렵다</a:t>
            </a:r>
            <a:endParaRPr lang="en-US" altLang="ko-KR" sz="4000" dirty="0" smtClean="0">
              <a:solidFill>
                <a:srgbClr val="002060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 advTm="1000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18"/>
          <p:cNvGrpSpPr/>
          <p:nvPr/>
        </p:nvGrpSpPr>
        <p:grpSpPr>
          <a:xfrm>
            <a:off x="1115616" y="0"/>
            <a:ext cx="3456384" cy="3429000"/>
            <a:chOff x="1115616" y="0"/>
            <a:chExt cx="6930008" cy="6858000"/>
          </a:xfrm>
        </p:grpSpPr>
        <p:sp>
          <p:nvSpPr>
            <p:cNvPr id="12" name="실행 단추: 사용자 지정 11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실행 단추: 사용자 지정 17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18"/>
          <p:cNvGrpSpPr/>
          <p:nvPr/>
        </p:nvGrpSpPr>
        <p:grpSpPr>
          <a:xfrm>
            <a:off x="1115616" y="3429000"/>
            <a:ext cx="3456384" cy="3429000"/>
            <a:chOff x="1115616" y="0"/>
            <a:chExt cx="6930008" cy="6858000"/>
          </a:xfrm>
        </p:grpSpPr>
        <p:sp>
          <p:nvSpPr>
            <p:cNvPr id="13" name="실행 단추: 사용자 지정 12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실행 단추: 사용자 지정 13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그룹 18"/>
          <p:cNvGrpSpPr/>
          <p:nvPr/>
        </p:nvGrpSpPr>
        <p:grpSpPr>
          <a:xfrm>
            <a:off x="4572000" y="0"/>
            <a:ext cx="3456384" cy="3429000"/>
            <a:chOff x="1115616" y="0"/>
            <a:chExt cx="6930008" cy="6858000"/>
          </a:xfrm>
        </p:grpSpPr>
        <p:sp>
          <p:nvSpPr>
            <p:cNvPr id="16" name="실행 단추: 사용자 지정 15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실행 단추: 사용자 지정 18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그룹 18"/>
          <p:cNvGrpSpPr/>
          <p:nvPr/>
        </p:nvGrpSpPr>
        <p:grpSpPr>
          <a:xfrm>
            <a:off x="4572000" y="3429000"/>
            <a:ext cx="3456384" cy="3429000"/>
            <a:chOff x="1115616" y="0"/>
            <a:chExt cx="6930008" cy="6858000"/>
          </a:xfrm>
        </p:grpSpPr>
        <p:sp>
          <p:nvSpPr>
            <p:cNvPr id="21" name="실행 단추: 사용자 지정 20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실행 단추: 사용자 지정 21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88424" y="630932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sp>
        <p:nvSpPr>
          <p:cNvPr id="18" name="실행 단추: 사용자 지정 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14"/>
          <p:cNvGrpSpPr/>
          <p:nvPr/>
        </p:nvGrpSpPr>
        <p:grpSpPr>
          <a:xfrm>
            <a:off x="1115616" y="0"/>
            <a:ext cx="3456384" cy="3429000"/>
            <a:chOff x="1115616" y="0"/>
            <a:chExt cx="6930008" cy="6858000"/>
          </a:xfrm>
        </p:grpSpPr>
        <p:sp>
          <p:nvSpPr>
            <p:cNvPr id="24" name="실행 단추: 사용자 지정 2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실행 단추: 사용자 지정 1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14"/>
          <p:cNvGrpSpPr/>
          <p:nvPr/>
        </p:nvGrpSpPr>
        <p:grpSpPr>
          <a:xfrm>
            <a:off x="1115616" y="3429000"/>
            <a:ext cx="3456384" cy="3429000"/>
            <a:chOff x="1115616" y="0"/>
            <a:chExt cx="6930008" cy="6858000"/>
          </a:xfrm>
        </p:grpSpPr>
        <p:sp>
          <p:nvSpPr>
            <p:cNvPr id="12" name="실행 단추: 사용자 지정 11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실행 단추: 사용자 지정 12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그룹 14"/>
          <p:cNvGrpSpPr/>
          <p:nvPr/>
        </p:nvGrpSpPr>
        <p:grpSpPr>
          <a:xfrm>
            <a:off x="4572000" y="3429000"/>
            <a:ext cx="3456384" cy="3429000"/>
            <a:chOff x="1115616" y="0"/>
            <a:chExt cx="6930008" cy="6858000"/>
          </a:xfrm>
        </p:grpSpPr>
        <p:sp>
          <p:nvSpPr>
            <p:cNvPr id="16" name="실행 단추: 사용자 지정 1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실행 단추: 사용자 지정 16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그룹 14"/>
          <p:cNvGrpSpPr/>
          <p:nvPr/>
        </p:nvGrpSpPr>
        <p:grpSpPr>
          <a:xfrm>
            <a:off x="4572000" y="0"/>
            <a:ext cx="3456384" cy="3429000"/>
            <a:chOff x="1115616" y="0"/>
            <a:chExt cx="6930008" cy="6858000"/>
          </a:xfrm>
        </p:grpSpPr>
        <p:sp>
          <p:nvSpPr>
            <p:cNvPr id="20" name="실행 단추: 사용자 지정 19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실행 단추: 사용자 지정 20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002060"/>
                </a:solidFill>
              </a:rPr>
              <a:t>4</a:t>
            </a:r>
            <a:r>
              <a:rPr lang="ko-KR" altLang="en-US" sz="4000" dirty="0" smtClean="0">
                <a:solidFill>
                  <a:srgbClr val="002060"/>
                </a:solidFill>
              </a:rPr>
              <a:t>단계는 </a:t>
            </a:r>
            <a:r>
              <a:rPr lang="ko-KR" altLang="en-US" sz="4000" dirty="0" err="1" smtClean="0">
                <a:solidFill>
                  <a:srgbClr val="002060"/>
                </a:solidFill>
              </a:rPr>
              <a:t>장난아니다</a:t>
            </a:r>
            <a:endParaRPr lang="en-US" altLang="ko-KR" sz="4000" dirty="0" smtClean="0">
              <a:solidFill>
                <a:srgbClr val="002060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 advTm="1000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755576" y="0"/>
            <a:ext cx="216024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18"/>
          <p:cNvGrpSpPr/>
          <p:nvPr/>
        </p:nvGrpSpPr>
        <p:grpSpPr>
          <a:xfrm>
            <a:off x="971600" y="0"/>
            <a:ext cx="3600400" cy="3429000"/>
            <a:chOff x="1115616" y="0"/>
            <a:chExt cx="6930008" cy="6858000"/>
          </a:xfrm>
        </p:grpSpPr>
        <p:sp>
          <p:nvSpPr>
            <p:cNvPr id="12" name="실행 단추: 사용자 지정 11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실행 단추: 사용자 지정 17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18"/>
          <p:cNvGrpSpPr/>
          <p:nvPr/>
        </p:nvGrpSpPr>
        <p:grpSpPr>
          <a:xfrm>
            <a:off x="971600" y="3429000"/>
            <a:ext cx="3600400" cy="3429000"/>
            <a:chOff x="1115616" y="0"/>
            <a:chExt cx="6930008" cy="6858000"/>
          </a:xfrm>
        </p:grpSpPr>
        <p:sp>
          <p:nvSpPr>
            <p:cNvPr id="13" name="실행 단추: 사용자 지정 12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실행 단추: 사용자 지정 13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그룹 18"/>
          <p:cNvGrpSpPr/>
          <p:nvPr/>
        </p:nvGrpSpPr>
        <p:grpSpPr>
          <a:xfrm>
            <a:off x="4716016" y="0"/>
            <a:ext cx="3600400" cy="3429000"/>
            <a:chOff x="1115616" y="0"/>
            <a:chExt cx="6930008" cy="6858000"/>
          </a:xfrm>
        </p:grpSpPr>
        <p:sp>
          <p:nvSpPr>
            <p:cNvPr id="16" name="실행 단추: 사용자 지정 15">
              <a:hlinkClick r:id="" action="ppaction://noaction" highlightClick="1"/>
            </p:cNvPr>
            <p:cNvSpPr/>
            <p:nvPr/>
          </p:nvSpPr>
          <p:spPr>
            <a:xfrm>
              <a:off x="4164820" y="0"/>
              <a:ext cx="360039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실행 단추: 사용자 지정 18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그룹 18"/>
          <p:cNvGrpSpPr/>
          <p:nvPr/>
        </p:nvGrpSpPr>
        <p:grpSpPr>
          <a:xfrm>
            <a:off x="4716016" y="3429000"/>
            <a:ext cx="3600400" cy="3429000"/>
            <a:chOff x="1115616" y="0"/>
            <a:chExt cx="6930008" cy="6858000"/>
          </a:xfrm>
        </p:grpSpPr>
        <p:sp>
          <p:nvSpPr>
            <p:cNvPr id="21" name="실행 단추: 사용자 지정 20">
              <a:hlinkClick r:id="" action="ppaction://noaction" highlightClick="1"/>
            </p:cNvPr>
            <p:cNvSpPr/>
            <p:nvPr/>
          </p:nvSpPr>
          <p:spPr>
            <a:xfrm>
              <a:off x="4164820" y="0"/>
              <a:ext cx="360039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실행 단추: 사용자 지정 21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1" name="그룹 18"/>
          <p:cNvGrpSpPr/>
          <p:nvPr/>
        </p:nvGrpSpPr>
        <p:grpSpPr>
          <a:xfrm>
            <a:off x="971600" y="1628800"/>
            <a:ext cx="3600400" cy="3429000"/>
            <a:chOff x="1115616" y="0"/>
            <a:chExt cx="6930008" cy="6858000"/>
          </a:xfrm>
        </p:grpSpPr>
        <p:sp>
          <p:nvSpPr>
            <p:cNvPr id="28" name="실행 단추: 사용자 지정 27">
              <a:hlinkClick r:id="" action="ppaction://noaction" highlightClick="1"/>
            </p:cNvPr>
            <p:cNvSpPr/>
            <p:nvPr/>
          </p:nvSpPr>
          <p:spPr>
            <a:xfrm>
              <a:off x="4283972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실행 단추: 사용자 지정 28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5" name="그룹 18"/>
          <p:cNvGrpSpPr/>
          <p:nvPr/>
        </p:nvGrpSpPr>
        <p:grpSpPr>
          <a:xfrm>
            <a:off x="4716016" y="1700808"/>
            <a:ext cx="3600400" cy="3429000"/>
            <a:chOff x="1115616" y="144016"/>
            <a:chExt cx="6930008" cy="6858000"/>
          </a:xfrm>
        </p:grpSpPr>
        <p:sp>
          <p:nvSpPr>
            <p:cNvPr id="32" name="실행 단추: 사용자 지정 31">
              <a:hlinkClick r:id="" action="ppaction://noaction" highlightClick="1"/>
            </p:cNvPr>
            <p:cNvSpPr/>
            <p:nvPr/>
          </p:nvSpPr>
          <p:spPr>
            <a:xfrm>
              <a:off x="4164820" y="144016"/>
              <a:ext cx="360039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실행 단추: 사용자 지정 32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6" name="실행 단추: 사용자 지정 35">
            <a:hlinkClick r:id="" action="ppaction://noaction" highlightClick="1"/>
          </p:cNvPr>
          <p:cNvSpPr/>
          <p:nvPr/>
        </p:nvSpPr>
        <p:spPr>
          <a:xfrm>
            <a:off x="4499992" y="692696"/>
            <a:ext cx="216024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>
            <a:off x="8244408" y="0"/>
            <a:ext cx="216024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88424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sp>
        <p:nvSpPr>
          <p:cNvPr id="18" name="실행 단추: 사용자 지정 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216024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14"/>
          <p:cNvGrpSpPr/>
          <p:nvPr/>
        </p:nvGrpSpPr>
        <p:grpSpPr>
          <a:xfrm>
            <a:off x="971600" y="0"/>
            <a:ext cx="3600400" cy="3429000"/>
            <a:chOff x="1115616" y="0"/>
            <a:chExt cx="6930008" cy="6858000"/>
          </a:xfrm>
        </p:grpSpPr>
        <p:sp>
          <p:nvSpPr>
            <p:cNvPr id="24" name="실행 단추: 사용자 지정 2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실행 단추: 사용자 지정 1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14"/>
          <p:cNvGrpSpPr/>
          <p:nvPr/>
        </p:nvGrpSpPr>
        <p:grpSpPr>
          <a:xfrm>
            <a:off x="971600" y="3429000"/>
            <a:ext cx="3600400" cy="3429000"/>
            <a:chOff x="1115616" y="0"/>
            <a:chExt cx="6930008" cy="6858000"/>
          </a:xfrm>
        </p:grpSpPr>
        <p:sp>
          <p:nvSpPr>
            <p:cNvPr id="12" name="실행 단추: 사용자 지정 11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실행 단추: 사용자 지정 12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1" name="그룹 14"/>
          <p:cNvGrpSpPr/>
          <p:nvPr/>
        </p:nvGrpSpPr>
        <p:grpSpPr>
          <a:xfrm>
            <a:off x="971600" y="1628800"/>
            <a:ext cx="3600400" cy="3429000"/>
            <a:chOff x="1115616" y="0"/>
            <a:chExt cx="6930008" cy="6858000"/>
          </a:xfrm>
        </p:grpSpPr>
        <p:sp>
          <p:nvSpPr>
            <p:cNvPr id="28" name="실행 단추: 사용자 지정 27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실행 단추: 사용자 지정 28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6" name="그룹 14"/>
          <p:cNvGrpSpPr/>
          <p:nvPr/>
        </p:nvGrpSpPr>
        <p:grpSpPr>
          <a:xfrm>
            <a:off x="4644008" y="0"/>
            <a:ext cx="3600400" cy="3429000"/>
            <a:chOff x="1115616" y="0"/>
            <a:chExt cx="6930008" cy="6858000"/>
          </a:xfrm>
        </p:grpSpPr>
        <p:sp>
          <p:nvSpPr>
            <p:cNvPr id="37" name="실행 단추: 사용자 지정 36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303420" y="0"/>
              <a:ext cx="360039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실행 단추: 사용자 지정 37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9" name="그룹 14"/>
          <p:cNvGrpSpPr/>
          <p:nvPr/>
        </p:nvGrpSpPr>
        <p:grpSpPr>
          <a:xfrm>
            <a:off x="4644008" y="3429000"/>
            <a:ext cx="3600400" cy="3429000"/>
            <a:chOff x="1115616" y="0"/>
            <a:chExt cx="6930008" cy="6858000"/>
          </a:xfrm>
        </p:grpSpPr>
        <p:sp>
          <p:nvSpPr>
            <p:cNvPr id="40" name="실행 단추: 사용자 지정 39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실행 단추: 사용자 지정 40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2" name="그룹 14"/>
          <p:cNvGrpSpPr/>
          <p:nvPr/>
        </p:nvGrpSpPr>
        <p:grpSpPr>
          <a:xfrm>
            <a:off x="4644008" y="1700808"/>
            <a:ext cx="3600400" cy="3429000"/>
            <a:chOff x="1115616" y="144016"/>
            <a:chExt cx="6930008" cy="6858000"/>
          </a:xfrm>
        </p:grpSpPr>
        <p:sp>
          <p:nvSpPr>
            <p:cNvPr id="43" name="실행 단추: 사용자 지정 42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303420" y="144016"/>
              <a:ext cx="360039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실행 단추: 사용자 지정 4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5" name="실행 단추: 사용자 지정 4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244408" y="0"/>
            <a:ext cx="216024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4499992" y="692696"/>
            <a:ext cx="216024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6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002060"/>
                </a:solidFill>
              </a:rPr>
              <a:t>5</a:t>
            </a:r>
            <a:r>
              <a:rPr lang="ko-KR" altLang="en-US" sz="4000" dirty="0" smtClean="0">
                <a:solidFill>
                  <a:srgbClr val="002060"/>
                </a:solidFill>
              </a:rPr>
              <a:t>단계는 절대 </a:t>
            </a:r>
            <a:r>
              <a:rPr lang="ko-KR" altLang="en-US" sz="4000" dirty="0" err="1" smtClean="0">
                <a:solidFill>
                  <a:srgbClr val="002060"/>
                </a:solidFill>
              </a:rPr>
              <a:t>못깸</a:t>
            </a:r>
            <a:endParaRPr lang="en-US" altLang="ko-KR" sz="4000" dirty="0" smtClean="0">
              <a:solidFill>
                <a:srgbClr val="002060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7" name="실행 단추: 사용자 지정 6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실행 단추: 사용자 지정 7">
            <a:hlinkClick r:id="" action="ppaction://noaction" highlightClick="1"/>
          </p:cNvPr>
          <p:cNvSpPr/>
          <p:nvPr/>
        </p:nvSpPr>
        <p:spPr>
          <a:xfrm>
            <a:off x="0" y="4797152"/>
            <a:ext cx="9144000" cy="432048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 advTm="1000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시작</a:t>
            </a:r>
            <a:endParaRPr lang="ko-KR" altLang="en-US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18"/>
          <p:cNvGrpSpPr/>
          <p:nvPr/>
        </p:nvGrpSpPr>
        <p:grpSpPr>
          <a:xfrm>
            <a:off x="1115616" y="0"/>
            <a:ext cx="3456384" cy="3429000"/>
            <a:chOff x="1115616" y="0"/>
            <a:chExt cx="6930008" cy="6858000"/>
          </a:xfrm>
        </p:grpSpPr>
        <p:sp>
          <p:nvSpPr>
            <p:cNvPr id="12" name="실행 단추: 사용자 지정 11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실행 단추: 사용자 지정 17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18"/>
          <p:cNvGrpSpPr/>
          <p:nvPr/>
        </p:nvGrpSpPr>
        <p:grpSpPr>
          <a:xfrm>
            <a:off x="1115616" y="3429000"/>
            <a:ext cx="3456384" cy="3429000"/>
            <a:chOff x="1115616" y="0"/>
            <a:chExt cx="6930008" cy="6858000"/>
          </a:xfrm>
        </p:grpSpPr>
        <p:sp>
          <p:nvSpPr>
            <p:cNvPr id="13" name="실행 단추: 사용자 지정 12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실행 단추: 사용자 지정 13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그룹 18"/>
          <p:cNvGrpSpPr/>
          <p:nvPr/>
        </p:nvGrpSpPr>
        <p:grpSpPr>
          <a:xfrm>
            <a:off x="4572000" y="0"/>
            <a:ext cx="3456384" cy="3429000"/>
            <a:chOff x="1115616" y="0"/>
            <a:chExt cx="6930008" cy="6858000"/>
          </a:xfrm>
        </p:grpSpPr>
        <p:sp>
          <p:nvSpPr>
            <p:cNvPr id="16" name="실행 단추: 사용자 지정 15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실행 단추: 사용자 지정 18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그룹 18"/>
          <p:cNvGrpSpPr/>
          <p:nvPr/>
        </p:nvGrpSpPr>
        <p:grpSpPr>
          <a:xfrm>
            <a:off x="4572000" y="3429000"/>
            <a:ext cx="3456384" cy="3429000"/>
            <a:chOff x="1115616" y="0"/>
            <a:chExt cx="6930008" cy="6858000"/>
          </a:xfrm>
        </p:grpSpPr>
        <p:sp>
          <p:nvSpPr>
            <p:cNvPr id="21" name="실행 단추: 사용자 지정 20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실행 단추: 사용자 지정 21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0" name="그룹 18"/>
          <p:cNvGrpSpPr/>
          <p:nvPr/>
        </p:nvGrpSpPr>
        <p:grpSpPr>
          <a:xfrm>
            <a:off x="1115616" y="0"/>
            <a:ext cx="6912768" cy="6858000"/>
            <a:chOff x="1115616" y="0"/>
            <a:chExt cx="6930008" cy="6858000"/>
          </a:xfrm>
        </p:grpSpPr>
        <p:sp>
          <p:nvSpPr>
            <p:cNvPr id="23" name="실행 단추: 사용자 지정 22">
              <a:hlinkClick r:id="" action="ppaction://noaction" highlightClick="1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실행 단추: 사용자 지정 23">
              <a:hlinkClick r:id="" action="ppaction://noaction" highlightClick="1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>
              <a:solidFill>
                <a:schemeClr val="bg1"/>
              </a:solidFill>
            </a:endParaRPr>
          </a:p>
          <a:p>
            <a:pPr algn="ctr"/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실행 단추: 사용자 지정 8">
            <a:hlinkClick r:id="" action="ppaction://hlinkshowjump?jump=nextslide" highlightClick="1"/>
          </p:cNvPr>
          <p:cNvSpPr/>
          <p:nvPr/>
        </p:nvSpPr>
        <p:spPr>
          <a:xfrm>
            <a:off x="8388424" y="6309320"/>
            <a:ext cx="755576" cy="548680"/>
          </a:xfrm>
          <a:prstGeom prst="actionButtonBlan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도착</a:t>
            </a:r>
            <a:endParaRPr lang="ko-KR" altLang="en-US" dirty="0"/>
          </a:p>
        </p:txBody>
      </p:sp>
      <p:sp>
        <p:nvSpPr>
          <p:cNvPr id="18" name="실행 단추: 사용자 지정 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028384" y="692696"/>
            <a:ext cx="360040" cy="6165304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14"/>
          <p:cNvGrpSpPr/>
          <p:nvPr/>
        </p:nvGrpSpPr>
        <p:grpSpPr>
          <a:xfrm>
            <a:off x="1115616" y="0"/>
            <a:ext cx="3456384" cy="3429000"/>
            <a:chOff x="1115616" y="0"/>
            <a:chExt cx="6930008" cy="6858000"/>
          </a:xfrm>
        </p:grpSpPr>
        <p:sp>
          <p:nvSpPr>
            <p:cNvPr id="24" name="실행 단추: 사용자 지정 2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실행 단추: 사용자 지정 13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14"/>
          <p:cNvGrpSpPr/>
          <p:nvPr/>
        </p:nvGrpSpPr>
        <p:grpSpPr>
          <a:xfrm>
            <a:off x="1115616" y="3429000"/>
            <a:ext cx="3456384" cy="3429000"/>
            <a:chOff x="1115616" y="0"/>
            <a:chExt cx="6930008" cy="6858000"/>
          </a:xfrm>
        </p:grpSpPr>
        <p:sp>
          <p:nvSpPr>
            <p:cNvPr id="12" name="실행 단추: 사용자 지정 11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실행 단추: 사용자 지정 12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그룹 14"/>
          <p:cNvGrpSpPr/>
          <p:nvPr/>
        </p:nvGrpSpPr>
        <p:grpSpPr>
          <a:xfrm>
            <a:off x="4572000" y="3429000"/>
            <a:ext cx="3456384" cy="3429000"/>
            <a:chOff x="1115616" y="0"/>
            <a:chExt cx="6930008" cy="6858000"/>
          </a:xfrm>
        </p:grpSpPr>
        <p:sp>
          <p:nvSpPr>
            <p:cNvPr id="16" name="실행 단추: 사용자 지정 1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실행 단추: 사용자 지정 16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그룹 14"/>
          <p:cNvGrpSpPr/>
          <p:nvPr/>
        </p:nvGrpSpPr>
        <p:grpSpPr>
          <a:xfrm>
            <a:off x="4572000" y="0"/>
            <a:ext cx="3456384" cy="3429000"/>
            <a:chOff x="1115616" y="0"/>
            <a:chExt cx="6930008" cy="6858000"/>
          </a:xfrm>
        </p:grpSpPr>
        <p:sp>
          <p:nvSpPr>
            <p:cNvPr id="20" name="실행 단추: 사용자 지정 19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실행 단추: 사용자 지정 20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2" name="그룹 14"/>
          <p:cNvGrpSpPr/>
          <p:nvPr/>
        </p:nvGrpSpPr>
        <p:grpSpPr>
          <a:xfrm>
            <a:off x="1115616" y="0"/>
            <a:ext cx="6912768" cy="6858000"/>
            <a:chOff x="1115616" y="0"/>
            <a:chExt cx="6930008" cy="6858000"/>
          </a:xfrm>
        </p:grpSpPr>
        <p:sp>
          <p:nvSpPr>
            <p:cNvPr id="23" name="실행 단추: 사용자 지정 22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>
              <a:off x="4283968" y="0"/>
              <a:ext cx="36004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실행 단추: 사용자 지정 2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400600" y="-144016"/>
              <a:ext cx="360040" cy="6930008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축하합니다</a:t>
              </a:r>
              <a:r>
                <a:rPr lang="en-US" altLang="ko-KR" sz="3000" dirty="0" smtClean="0">
                  <a:solidFill>
                    <a:schemeClr val="accent1"/>
                  </a:solidFill>
                </a:rPr>
                <a:t>.</a:t>
              </a:r>
            </a:p>
            <a:p>
              <a:pPr algn="ctr"/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절대 </a:t>
              </a:r>
              <a:r>
                <a:rPr lang="ko-KR" altLang="en-US" sz="3000" dirty="0" err="1" smtClean="0">
                  <a:solidFill>
                    <a:schemeClr val="accent1"/>
                  </a:solidFill>
                </a:rPr>
                <a:t>못깨는</a:t>
              </a:r>
              <a:r>
                <a:rPr lang="ko-KR" altLang="en-US" sz="3000" dirty="0" smtClean="0">
                  <a:solidFill>
                    <a:schemeClr val="accent1"/>
                  </a:solidFill>
                </a:rPr>
                <a:t> 게임 </a:t>
              </a:r>
              <a:r>
                <a:rPr lang="en-US" altLang="ko-KR" sz="3000" dirty="0" smtClean="0">
                  <a:solidFill>
                    <a:schemeClr val="accent1"/>
                  </a:solidFill>
                </a:rPr>
                <a:t>4</a:t>
              </a:r>
              <a:r>
                <a:rPr lang="ko-KR" altLang="en-US" sz="3000" dirty="0" smtClean="0">
                  <a:solidFill>
                    <a:schemeClr val="accent1"/>
                  </a:solidFill>
                </a:rPr>
                <a:t>를 </a:t>
              </a:r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성공하셨습니다</a:t>
              </a:r>
              <a:r>
                <a:rPr lang="en-US" altLang="ko-KR" sz="3000" dirty="0" smtClean="0">
                  <a:solidFill>
                    <a:schemeClr val="accent1"/>
                  </a:solidFill>
                </a:rPr>
                <a:t>.</a:t>
              </a:r>
            </a:p>
            <a:p>
              <a:pPr algn="ctr"/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이재경 제작</a:t>
              </a:r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3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3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dirty="0" smtClean="0"/>
            </a:p>
            <a:p>
              <a:pPr algn="ctr"/>
              <a:endParaRPr lang="ko-KR" altLang="en-US" dirty="0"/>
            </a:p>
          </p:txBody>
        </p:sp>
        <p:sp>
          <p:nvSpPr>
            <p:cNvPr id="5" name="실행 단추: 사용자 지정 4">
              <a:hlinkClick r:id="" action="ppaction://hlinkshowjump?jump=endshow" highlightClick="1"/>
            </p:cNvPr>
            <p:cNvSpPr/>
            <p:nvPr/>
          </p:nvSpPr>
          <p:spPr>
            <a:xfrm>
              <a:off x="3454742" y="5085184"/>
              <a:ext cx="2304256" cy="108012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rgbClr val="0070C0"/>
                  </a:solidFill>
                </a:rPr>
                <a:t>끝내기</a:t>
              </a:r>
              <a:endParaRPr lang="ko-KR" altLang="en-US" sz="3000" dirty="0">
                <a:solidFill>
                  <a:srgbClr val="0070C0"/>
                </a:solidFill>
              </a:endParaRPr>
            </a:p>
          </p:txBody>
        </p:sp>
      </p:grpSp>
    </p:spTree>
  </p:cSld>
  <p:clrMapOvr>
    <a:masterClrMapping/>
  </p:clrMapOvr>
  <p:transition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rgbClr val="FF0000"/>
                </a:solidFill>
              </a:rPr>
              <a:t>Game Over</a:t>
            </a:r>
          </a:p>
          <a:p>
            <a:pPr algn="ctr"/>
            <a:endParaRPr lang="en-US" altLang="ko-KR" sz="4000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sz="3000" dirty="0" smtClean="0">
                <a:solidFill>
                  <a:schemeClr val="bg1"/>
                </a:solidFill>
              </a:rPr>
              <a:t> 이재경 제작 </a:t>
            </a:r>
            <a:endParaRPr lang="en-US" altLang="ko-KR" sz="3000" dirty="0" smtClean="0">
              <a:solidFill>
                <a:schemeClr val="bg1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endParaRPr lang="en-US" altLang="ko-KR" sz="4000" dirty="0" smtClean="0">
              <a:solidFill>
                <a:srgbClr val="FFFF00"/>
              </a:solidFill>
            </a:endParaRPr>
          </a:p>
          <a:p>
            <a:pPr algn="ctr"/>
            <a:endParaRPr lang="en-US" altLang="ko-KR" sz="4000" dirty="0">
              <a:solidFill>
                <a:srgbClr val="FFFF00"/>
              </a:solidFill>
            </a:endParaRPr>
          </a:p>
          <a:p>
            <a:pPr algn="ctr"/>
            <a:endParaRPr lang="ko-KR" altLang="en-US" sz="4000" dirty="0">
              <a:solidFill>
                <a:srgbClr val="FFFF00"/>
              </a:solidFill>
            </a:endParaRPr>
          </a:p>
        </p:txBody>
      </p:sp>
      <p:sp>
        <p:nvSpPr>
          <p:cNvPr id="7" name="실행 단추: 사용자 지정 6">
            <a:hlinkClick r:id="" action="ppaction://hlinkshowjump?jump=endshow" highlightClick="1"/>
          </p:cNvPr>
          <p:cNvSpPr/>
          <p:nvPr/>
        </p:nvSpPr>
        <p:spPr>
          <a:xfrm>
            <a:off x="3563888" y="4797152"/>
            <a:ext cx="2160240" cy="115212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>
                <a:solidFill>
                  <a:schemeClr val="tx1"/>
                </a:solidFill>
              </a:rPr>
              <a:t>끝내기</a:t>
            </a:r>
            <a:endParaRPr lang="ko-KR" altLang="en-US" sz="3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64</Words>
  <Application>Microsoft Office PowerPoint</Application>
  <PresentationFormat>화면 슬라이드 쇼(4:3)</PresentationFormat>
  <Paragraphs>83</Paragraphs>
  <Slides>19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0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 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SEC</cp:lastModifiedBy>
  <cp:revision>9</cp:revision>
  <dcterms:created xsi:type="dcterms:W3CDTF">2013-07-16T13:07:20Z</dcterms:created>
  <dcterms:modified xsi:type="dcterms:W3CDTF">2013-07-18T08:40:04Z</dcterms:modified>
</cp:coreProperties>
</file>