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8" r:id="rId20"/>
    <p:sldId id="277" r:id="rId21"/>
    <p:sldId id="276" r:id="rId22"/>
    <p:sldId id="275" r:id="rId23"/>
    <p:sldId id="274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73" autoAdjust="0"/>
  </p:normalViewPr>
  <p:slideViewPr>
    <p:cSldViewPr>
      <p:cViewPr>
        <p:scale>
          <a:sx n="80" d="100"/>
          <a:sy n="80" d="100"/>
        </p:scale>
        <p:origin x="-540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8A0-BE36-464E-9CD5-321C8EEE3FDF}" type="datetimeFigureOut">
              <a:rPr lang="ko-KR" altLang="en-US" smtClean="0"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BB28-B744-4162-B84D-928CD584180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8A0-BE36-464E-9CD5-321C8EEE3FDF}" type="datetimeFigureOut">
              <a:rPr lang="ko-KR" altLang="en-US" smtClean="0"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BB28-B744-4162-B84D-928CD584180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8A0-BE36-464E-9CD5-321C8EEE3FDF}" type="datetimeFigureOut">
              <a:rPr lang="ko-KR" altLang="en-US" smtClean="0"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BB28-B744-4162-B84D-928CD584180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8A0-BE36-464E-9CD5-321C8EEE3FDF}" type="datetimeFigureOut">
              <a:rPr lang="ko-KR" altLang="en-US" smtClean="0"/>
              <a:t>2013-07-19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BB28-B744-4162-B84D-928CD584180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8A0-BE36-464E-9CD5-321C8EEE3FDF}" type="datetimeFigureOut">
              <a:rPr lang="ko-KR" altLang="en-US" smtClean="0"/>
              <a:t>2013-07-19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BB28-B744-4162-B84D-928CD584180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8A0-BE36-464E-9CD5-321C8EEE3FDF}" type="datetimeFigureOut">
              <a:rPr lang="ko-KR" altLang="en-US" smtClean="0"/>
              <a:t>2013-07-19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BB28-B744-4162-B84D-928CD584180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8A0-BE36-464E-9CD5-321C8EEE3FDF}" type="datetimeFigureOut">
              <a:rPr lang="ko-KR" altLang="en-US" smtClean="0"/>
              <a:t>2013-07-19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BB28-B744-4162-B84D-928CD584180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8A0-BE36-464E-9CD5-321C8EEE3FDF}" type="datetimeFigureOut">
              <a:rPr lang="ko-KR" altLang="en-US" smtClean="0"/>
              <a:t>2013-07-19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BB28-B744-4162-B84D-928CD584180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8A0-BE36-464E-9CD5-321C8EEE3FDF}" type="datetimeFigureOut">
              <a:rPr lang="ko-KR" altLang="en-US" smtClean="0"/>
              <a:t>2013-07-19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BB28-B744-4162-B84D-928CD584180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8A0-BE36-464E-9CD5-321C8EEE3FDF}" type="datetimeFigureOut">
              <a:rPr lang="ko-KR" altLang="en-US" smtClean="0"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BB28-B744-4162-B84D-928CD584180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8A0-BE36-464E-9CD5-321C8EEE3FDF}" type="datetimeFigureOut">
              <a:rPr lang="ko-KR" altLang="en-US" smtClean="0"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BB28-B744-4162-B84D-928CD584180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E98A0-BE36-464E-9CD5-321C8EEE3FDF}" type="datetimeFigureOut">
              <a:rPr lang="ko-KR" altLang="en-US" smtClean="0"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FBB28-B744-4162-B84D-928CD584180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slide" Target="slid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slide" Target="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>
                  <a:solidFill>
                    <a:schemeClr val="bg1"/>
                  </a:solidFill>
                </a:rPr>
                <a:t>절대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</a:t>
              </a:r>
              <a:r>
                <a:rPr lang="ko-KR" altLang="en-US" sz="4000" dirty="0" err="1" smtClean="0">
                  <a:solidFill>
                    <a:srgbClr val="FF0000"/>
                  </a:solidFill>
                </a:rPr>
                <a:t>못깨는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</a:t>
              </a:r>
              <a:r>
                <a:rPr lang="ko-KR" altLang="en-US" sz="4000" dirty="0" smtClean="0">
                  <a:solidFill>
                    <a:srgbClr val="FFFF00"/>
                  </a:solidFill>
                </a:rPr>
                <a:t>게임 </a:t>
              </a:r>
              <a:r>
                <a:rPr lang="en-US" altLang="ko-KR" sz="4000" dirty="0" smtClean="0">
                  <a:solidFill>
                    <a:srgbClr val="FFFF00"/>
                  </a:solidFill>
                </a:rPr>
                <a:t>5</a:t>
              </a:r>
              <a:endParaRPr lang="en-US" altLang="ko-KR" sz="4000" dirty="0" smtClean="0">
                <a:solidFill>
                  <a:srgbClr val="FFFF00"/>
                </a:solidFill>
              </a:endParaRPr>
            </a:p>
            <a:p>
              <a:pPr algn="ctr"/>
              <a:endParaRPr lang="en-US" altLang="ko-KR" sz="4000" dirty="0">
                <a:solidFill>
                  <a:srgbClr val="00B050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rgbClr val="92D050"/>
                  </a:solidFill>
                </a:rPr>
                <a:t>이재경 제작</a:t>
              </a:r>
              <a:endParaRPr lang="en-US" altLang="ko-KR" sz="4000" dirty="0" smtClean="0">
                <a:solidFill>
                  <a:srgbClr val="92D050"/>
                </a:solidFill>
              </a:endParaRPr>
            </a:p>
            <a:p>
              <a:pPr algn="ctr"/>
              <a:endParaRPr lang="en-US" altLang="ko-KR" sz="4000" dirty="0">
                <a:solidFill>
                  <a:schemeClr val="bg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5" name="실행 단추: 앞으로 또는 다음 4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5" name="그룹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92D050"/>
                  </a:solidFill>
                </a:rPr>
                <a:t>게임설명 </a:t>
              </a:r>
              <a:r>
                <a:rPr lang="en-US" altLang="ko-KR" sz="3000" dirty="0" smtClean="0">
                  <a:solidFill>
                    <a:srgbClr val="92D050"/>
                  </a:solidFill>
                </a:rPr>
                <a:t>:</a:t>
              </a:r>
              <a:r>
                <a:rPr lang="en-US" altLang="ko-KR" sz="4000" dirty="0" smtClean="0">
                  <a:solidFill>
                    <a:srgbClr val="92D050"/>
                  </a:solidFill>
                </a:rPr>
                <a:t> </a:t>
              </a:r>
              <a:r>
                <a:rPr lang="ko-KR" altLang="en-US" sz="3000" dirty="0" smtClean="0">
                  <a:solidFill>
                    <a:srgbClr val="92D050"/>
                  </a:solidFill>
                </a:rPr>
                <a:t>장애물을 </a:t>
              </a:r>
              <a:r>
                <a:rPr lang="ko-KR" altLang="en-US" sz="3000" dirty="0" err="1" smtClean="0">
                  <a:solidFill>
                    <a:srgbClr val="92D050"/>
                  </a:solidFill>
                </a:rPr>
                <a:t>피해다니는</a:t>
              </a:r>
              <a:r>
                <a:rPr lang="ko-KR" altLang="en-US" sz="3000" dirty="0" smtClean="0">
                  <a:solidFill>
                    <a:srgbClr val="92D050"/>
                  </a:solidFill>
                </a:rPr>
                <a:t> 게임</a:t>
              </a:r>
              <a:endParaRPr lang="en-US" altLang="ko-KR" sz="3000" dirty="0" smtClean="0">
                <a:solidFill>
                  <a:srgbClr val="92D050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rgbClr val="92D050"/>
                  </a:solidFill>
                </a:rPr>
                <a:t>총 </a:t>
              </a:r>
              <a:r>
                <a:rPr lang="en-US" altLang="ko-KR" sz="3000" dirty="0" smtClean="0">
                  <a:solidFill>
                    <a:srgbClr val="92D050"/>
                  </a:solidFill>
                </a:rPr>
                <a:t>5</a:t>
              </a:r>
              <a:r>
                <a:rPr lang="ko-KR" altLang="en-US" sz="3000" dirty="0" smtClean="0">
                  <a:solidFill>
                    <a:srgbClr val="92D050"/>
                  </a:solidFill>
                </a:rPr>
                <a:t>단계로 구성되어 있습니다</a:t>
              </a:r>
              <a:r>
                <a:rPr lang="en-US" altLang="ko-KR" sz="3000" dirty="0">
                  <a:solidFill>
                    <a:srgbClr val="92D050"/>
                  </a:solidFill>
                </a:rPr>
                <a:t>.</a:t>
              </a: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7" name="실행 단추: 앞으로 또는 다음 6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92D050"/>
                </a:solidFill>
              </a:rPr>
              <a:t>1</a:t>
            </a:r>
            <a:r>
              <a:rPr lang="ko-KR" altLang="en-US" sz="4000" dirty="0" smtClean="0">
                <a:solidFill>
                  <a:srgbClr val="92D050"/>
                </a:solidFill>
              </a:rPr>
              <a:t>단계는 몸풀기</a:t>
            </a:r>
            <a:endParaRPr lang="en-US" altLang="ko-KR" sz="4000" dirty="0" smtClean="0">
              <a:solidFill>
                <a:srgbClr val="92D05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앞으로 또는 다음 8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2" name="실행 단추: 사용자 지정 11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11" name="실행 단추: 사용자 지정 10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실행 단추: 사용자 지정 14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92D050"/>
                </a:solidFill>
              </a:rPr>
              <a:t>2</a:t>
            </a:r>
            <a:r>
              <a:rPr lang="ko-KR" altLang="en-US" sz="4000" dirty="0" smtClean="0">
                <a:solidFill>
                  <a:srgbClr val="92D050"/>
                </a:solidFill>
              </a:rPr>
              <a:t>단계는 조금 어렵다</a:t>
            </a:r>
            <a:endParaRPr lang="en-US" altLang="ko-KR" sz="4000" dirty="0">
              <a:solidFill>
                <a:srgbClr val="92D05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앞으로 또는 다음 8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899592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899592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</p:cNvPr>
          <p:cNvSpPr/>
          <p:nvPr/>
        </p:nvSpPr>
        <p:spPr>
          <a:xfrm rot="5400000">
            <a:off x="2771800" y="1700808"/>
            <a:ext cx="360040" cy="33843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 rot="5400000">
            <a:off x="6120172" y="1736812"/>
            <a:ext cx="360040" cy="331236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>
            <a:off x="2627784" y="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>
            <a:off x="2627784" y="342900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4427984" y="342900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4427984" y="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6228184" y="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>
            <a:off x="6228184" y="342900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>
            <a:off x="7956376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1" grpId="0" animBg="1"/>
      <p:bldP spid="14" grpId="0" animBg="1"/>
      <p:bldP spid="16" grpId="0" animBg="1"/>
      <p:bldP spid="19" grpId="0" animBg="1"/>
      <p:bldP spid="12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16416" y="6309320"/>
            <a:ext cx="827584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20" name="실행 단추: 사용자 지정 19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1259632" y="3212976"/>
            <a:ext cx="3384376" cy="36004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4644008" y="3212976"/>
            <a:ext cx="3312368" cy="36004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  <a:hlinkHover r:id="rId3" action="ppaction://hlinksldjump"/>
          </p:cNvPr>
          <p:cNvSpPr/>
          <p:nvPr/>
        </p:nvSpPr>
        <p:spPr>
          <a:xfrm rot="5400000">
            <a:off x="4693704" y="1534480"/>
            <a:ext cx="3429000" cy="36004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  <a:hlinkHover r:id="rId3" action="ppaction://hlinksldjump"/>
          </p:cNvPr>
          <p:cNvSpPr/>
          <p:nvPr/>
        </p:nvSpPr>
        <p:spPr>
          <a:xfrm rot="5400000">
            <a:off x="4693704" y="4963480"/>
            <a:ext cx="3429000" cy="36004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  <a:hlinkHover r:id="rId3" action="ppaction://hlinksldjump"/>
          </p:cNvPr>
          <p:cNvSpPr/>
          <p:nvPr/>
        </p:nvSpPr>
        <p:spPr>
          <a:xfrm rot="5400000">
            <a:off x="2893504" y="1534480"/>
            <a:ext cx="3429000" cy="36004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  <a:hlinkHover r:id="rId3" action="ppaction://hlinksldjump"/>
          </p:cNvPr>
          <p:cNvSpPr/>
          <p:nvPr/>
        </p:nvSpPr>
        <p:spPr>
          <a:xfrm rot="5400000">
            <a:off x="1093304" y="1534480"/>
            <a:ext cx="3429000" cy="36004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실행 단추: 사용자 지정 29">
            <a:hlinkClick r:id="" action="ppaction://noaction" highlightClick="1"/>
            <a:hlinkHover r:id="rId3" action="ppaction://hlinksldjump"/>
          </p:cNvPr>
          <p:cNvSpPr/>
          <p:nvPr/>
        </p:nvSpPr>
        <p:spPr>
          <a:xfrm rot="5400000">
            <a:off x="2893504" y="4963480"/>
            <a:ext cx="3429000" cy="36004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실행 단추: 사용자 지정 30">
            <a:hlinkClick r:id="" action="ppaction://noaction" highlightClick="1"/>
            <a:hlinkHover r:id="rId3" action="ppaction://hlinksldjump"/>
          </p:cNvPr>
          <p:cNvSpPr/>
          <p:nvPr/>
        </p:nvSpPr>
        <p:spPr>
          <a:xfrm rot="5400000">
            <a:off x="1093304" y="4963480"/>
            <a:ext cx="3429000" cy="36004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  <a:hlinkHover r:id="rId3" action="ppaction://hlinksldjump"/>
          </p:cNvPr>
          <p:cNvSpPr/>
          <p:nvPr/>
        </p:nvSpPr>
        <p:spPr>
          <a:xfrm rot="5400000">
            <a:off x="5053744" y="3595328"/>
            <a:ext cx="6165304" cy="36004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  <a:hlinkHover r:id="rId3" action="ppaction://hlinksldjump"/>
          </p:cNvPr>
          <p:cNvSpPr/>
          <p:nvPr/>
        </p:nvSpPr>
        <p:spPr>
          <a:xfrm rot="5400000">
            <a:off x="-2003040" y="2902632"/>
            <a:ext cx="6165304" cy="36004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92D050"/>
                </a:solidFill>
              </a:rPr>
              <a:t>3</a:t>
            </a:r>
            <a:r>
              <a:rPr lang="ko-KR" altLang="en-US" sz="4000" dirty="0" smtClean="0">
                <a:solidFill>
                  <a:srgbClr val="92D050"/>
                </a:solidFill>
              </a:rPr>
              <a:t>단계는 많이 어렵다</a:t>
            </a:r>
            <a:endParaRPr lang="en-US" altLang="ko-KR" sz="4000" dirty="0" smtClean="0">
              <a:solidFill>
                <a:srgbClr val="92D05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앞으로 또는 다음 8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8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8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22" name="실행 단추: 사용자 지정 21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6" name="그룹 35"/>
          <p:cNvGrpSpPr/>
          <p:nvPr/>
        </p:nvGrpSpPr>
        <p:grpSpPr>
          <a:xfrm>
            <a:off x="4572000" y="3429000"/>
            <a:ext cx="3456384" cy="3429000"/>
            <a:chOff x="4572000" y="3429000"/>
            <a:chExt cx="3456384" cy="3429000"/>
          </a:xfrm>
          <a:solidFill>
            <a:schemeClr val="tx1"/>
          </a:solidFill>
        </p:grpSpPr>
        <p:sp>
          <p:nvSpPr>
            <p:cNvPr id="28" name="실행 단추: 사용자 지정 27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5400000">
              <a:off x="6228184" y="3356992"/>
              <a:ext cx="144016" cy="345638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실행 단추: 사용자 지정 33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>
              <a:off x="6156176" y="3429000"/>
              <a:ext cx="144016" cy="342900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4572000" y="0"/>
            <a:ext cx="3456384" cy="3429000"/>
            <a:chOff x="4572000" y="3429000"/>
            <a:chExt cx="3456384" cy="3429000"/>
          </a:xfrm>
          <a:solidFill>
            <a:schemeClr val="tx1"/>
          </a:solidFill>
        </p:grpSpPr>
        <p:sp>
          <p:nvSpPr>
            <p:cNvPr id="38" name="실행 단추: 사용자 지정 37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5400000">
              <a:off x="6228184" y="3356992"/>
              <a:ext cx="144016" cy="345638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실행 단추: 사용자 지정 38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>
              <a:off x="6156176" y="3429000"/>
              <a:ext cx="144016" cy="342900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1115616" y="0"/>
            <a:ext cx="3456384" cy="3429000"/>
            <a:chOff x="4572000" y="3429000"/>
            <a:chExt cx="3456384" cy="3429000"/>
          </a:xfrm>
          <a:solidFill>
            <a:schemeClr val="tx1"/>
          </a:solidFill>
        </p:grpSpPr>
        <p:sp>
          <p:nvSpPr>
            <p:cNvPr id="41" name="실행 단추: 사용자 지정 40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5400000">
              <a:off x="6228184" y="3356992"/>
              <a:ext cx="144016" cy="345638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실행 단추: 사용자 지정 41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>
              <a:off x="6156176" y="3429000"/>
              <a:ext cx="144016" cy="342900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1115616" y="3429000"/>
            <a:ext cx="3456384" cy="3429000"/>
            <a:chOff x="4572000" y="3429000"/>
            <a:chExt cx="3456384" cy="3429000"/>
          </a:xfrm>
          <a:solidFill>
            <a:schemeClr val="tx1"/>
          </a:solidFill>
        </p:grpSpPr>
        <p:sp>
          <p:nvSpPr>
            <p:cNvPr id="44" name="실행 단추: 사용자 지정 43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5400000">
              <a:off x="6228184" y="3356992"/>
              <a:ext cx="144016" cy="345638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실행 단추: 사용자 지정 44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>
              <a:off x="6156176" y="3429000"/>
              <a:ext cx="144016" cy="342900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92D050"/>
                </a:solidFill>
              </a:rPr>
              <a:t>4</a:t>
            </a:r>
            <a:r>
              <a:rPr lang="ko-KR" altLang="en-US" sz="4000" dirty="0" smtClean="0">
                <a:solidFill>
                  <a:srgbClr val="92D050"/>
                </a:solidFill>
              </a:rPr>
              <a:t>단계는 </a:t>
            </a:r>
            <a:r>
              <a:rPr lang="ko-KR" altLang="en-US" sz="4000" dirty="0" err="1" smtClean="0">
                <a:solidFill>
                  <a:srgbClr val="92D050"/>
                </a:solidFill>
              </a:rPr>
              <a:t>장난아니다</a:t>
            </a:r>
            <a:endParaRPr lang="en-US" altLang="ko-KR" sz="4000" dirty="0" smtClean="0">
              <a:solidFill>
                <a:srgbClr val="92D05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앞으로 또는 다음 8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216024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971600" y="0"/>
            <a:ext cx="3600400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971600" y="3429000"/>
            <a:ext cx="3600400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8"/>
          <p:cNvGrpSpPr/>
          <p:nvPr/>
        </p:nvGrpSpPr>
        <p:grpSpPr>
          <a:xfrm>
            <a:off x="4716016" y="0"/>
            <a:ext cx="3600400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164820" y="0"/>
              <a:ext cx="360039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8"/>
          <p:cNvGrpSpPr/>
          <p:nvPr/>
        </p:nvGrpSpPr>
        <p:grpSpPr>
          <a:xfrm>
            <a:off x="4716016" y="3429000"/>
            <a:ext cx="3600400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164820" y="0"/>
              <a:ext cx="360039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8"/>
          <p:cNvGrpSpPr/>
          <p:nvPr/>
        </p:nvGrpSpPr>
        <p:grpSpPr>
          <a:xfrm>
            <a:off x="971600" y="1628800"/>
            <a:ext cx="3600400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</p:cNvPr>
            <p:cNvSpPr/>
            <p:nvPr/>
          </p:nvSpPr>
          <p:spPr>
            <a:xfrm>
              <a:off x="4283972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8"/>
          <p:cNvGrpSpPr/>
          <p:nvPr/>
        </p:nvGrpSpPr>
        <p:grpSpPr>
          <a:xfrm>
            <a:off x="4716016" y="1700808"/>
            <a:ext cx="3600400" cy="3429000"/>
            <a:chOff x="1115616" y="144016"/>
            <a:chExt cx="6930008" cy="6858000"/>
          </a:xfrm>
        </p:grpSpPr>
        <p:sp>
          <p:nvSpPr>
            <p:cNvPr id="32" name="실행 단추: 사용자 지정 31">
              <a:hlinkClick r:id="" action="ppaction://noaction" highlightClick="1"/>
            </p:cNvPr>
            <p:cNvSpPr/>
            <p:nvPr/>
          </p:nvSpPr>
          <p:spPr>
            <a:xfrm>
              <a:off x="4164820" y="144016"/>
              <a:ext cx="360039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실행 단추: 사용자 지정 32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6" name="실행 단추: 사용자 지정 35">
            <a:hlinkClick r:id="" action="ppaction://noaction" highlightClick="1"/>
          </p:cNvPr>
          <p:cNvSpPr/>
          <p:nvPr/>
        </p:nvSpPr>
        <p:spPr>
          <a:xfrm>
            <a:off x="4499992" y="692696"/>
            <a:ext cx="216024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244408" y="0"/>
            <a:ext cx="216024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grpSp>
        <p:nvGrpSpPr>
          <p:cNvPr id="34" name="그룹 33"/>
          <p:cNvGrpSpPr/>
          <p:nvPr/>
        </p:nvGrpSpPr>
        <p:grpSpPr>
          <a:xfrm>
            <a:off x="971600" y="0"/>
            <a:ext cx="3528392" cy="3528392"/>
            <a:chOff x="971600" y="0"/>
            <a:chExt cx="3528392" cy="3528392"/>
          </a:xfrm>
          <a:solidFill>
            <a:schemeClr val="tx1"/>
          </a:solidFill>
        </p:grpSpPr>
        <p:sp>
          <p:nvSpPr>
            <p:cNvPr id="30" name="실행 단추: 사용자 지정 29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>
              <a:off x="971600" y="1556792"/>
              <a:ext cx="3528392" cy="21602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실행 단추: 사용자 지정 30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5400000">
              <a:off x="899592" y="1656184"/>
              <a:ext cx="3528392" cy="21602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2" name="실행 단추: 사용자 지정 31">
            <a:hlinkClick r:id="" action="ppaction://noaction" highlightClick="1"/>
            <a:hlinkHover r:id="rId3" action="ppaction://hlinksldjump"/>
          </p:cNvPr>
          <p:cNvSpPr/>
          <p:nvPr/>
        </p:nvSpPr>
        <p:spPr>
          <a:xfrm rot="5400000">
            <a:off x="-2219064" y="2974640"/>
            <a:ext cx="6165304" cy="21602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  <a:hlinkHover r:id="rId3" action="ppaction://hlinksldjump"/>
          </p:cNvPr>
          <p:cNvSpPr/>
          <p:nvPr/>
        </p:nvSpPr>
        <p:spPr>
          <a:xfrm rot="5400000">
            <a:off x="5269768" y="2974640"/>
            <a:ext cx="6165304" cy="21602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5" name="그룹 34"/>
          <p:cNvGrpSpPr/>
          <p:nvPr/>
        </p:nvGrpSpPr>
        <p:grpSpPr>
          <a:xfrm>
            <a:off x="971600" y="1556792"/>
            <a:ext cx="3528392" cy="3528392"/>
            <a:chOff x="971600" y="0"/>
            <a:chExt cx="3528392" cy="3528392"/>
          </a:xfrm>
          <a:solidFill>
            <a:schemeClr val="tx1"/>
          </a:solidFill>
        </p:grpSpPr>
        <p:sp>
          <p:nvSpPr>
            <p:cNvPr id="36" name="실행 단추: 사용자 지정 35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>
              <a:off x="971600" y="1556792"/>
              <a:ext cx="3528392" cy="21602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실행 단추: 사용자 지정 38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5400000">
              <a:off x="899592" y="1656184"/>
              <a:ext cx="3528392" cy="21602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971600" y="3329608"/>
            <a:ext cx="3528392" cy="3528392"/>
            <a:chOff x="971600" y="0"/>
            <a:chExt cx="3528392" cy="3528392"/>
          </a:xfrm>
          <a:solidFill>
            <a:schemeClr val="tx1"/>
          </a:solidFill>
        </p:grpSpPr>
        <p:sp>
          <p:nvSpPr>
            <p:cNvPr id="46" name="실행 단추: 사용자 지정 45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>
              <a:off x="971600" y="1556792"/>
              <a:ext cx="3528392" cy="21602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실행 단추: 사용자 지정 46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5400000">
              <a:off x="899592" y="1656184"/>
              <a:ext cx="3528392" cy="21602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4716016" y="0"/>
            <a:ext cx="3528392" cy="3528392"/>
            <a:chOff x="971600" y="0"/>
            <a:chExt cx="3528392" cy="3528392"/>
          </a:xfrm>
          <a:solidFill>
            <a:schemeClr val="tx1"/>
          </a:solidFill>
        </p:grpSpPr>
        <p:sp>
          <p:nvSpPr>
            <p:cNvPr id="49" name="실행 단추: 사용자 지정 48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>
              <a:off x="971600" y="1556792"/>
              <a:ext cx="3528392" cy="21602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실행 단추: 사용자 지정 49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5400000">
              <a:off x="899592" y="1656184"/>
              <a:ext cx="3528392" cy="21602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4716016" y="1556792"/>
            <a:ext cx="3528392" cy="3528392"/>
            <a:chOff x="971600" y="0"/>
            <a:chExt cx="3528392" cy="3528392"/>
          </a:xfrm>
          <a:solidFill>
            <a:schemeClr val="tx1"/>
          </a:solidFill>
        </p:grpSpPr>
        <p:sp>
          <p:nvSpPr>
            <p:cNvPr id="52" name="실행 단추: 사용자 지정 51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>
              <a:off x="971600" y="1556792"/>
              <a:ext cx="3528392" cy="21602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실행 단추: 사용자 지정 52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5400000">
              <a:off x="899592" y="1656184"/>
              <a:ext cx="3528392" cy="21602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4716016" y="3329608"/>
            <a:ext cx="3528392" cy="3528392"/>
            <a:chOff x="971600" y="0"/>
            <a:chExt cx="3528392" cy="3528392"/>
          </a:xfrm>
          <a:solidFill>
            <a:schemeClr val="tx1"/>
          </a:solidFill>
        </p:grpSpPr>
        <p:sp>
          <p:nvSpPr>
            <p:cNvPr id="55" name="실행 단추: 사용자 지정 54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>
              <a:off x="971600" y="1556792"/>
              <a:ext cx="3528392" cy="21602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실행 단추: 사용자 지정 55">
              <a:hlinkClick r:id="" action="ppaction://noaction" highlightClick="1"/>
              <a:hlinkHover r:id="rId3" action="ppaction://hlinksldjump"/>
            </p:cNvPr>
            <p:cNvSpPr/>
            <p:nvPr/>
          </p:nvSpPr>
          <p:spPr>
            <a:xfrm rot="5400000">
              <a:off x="899592" y="1656184"/>
              <a:ext cx="3528392" cy="216024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7" name="실행 단추: 사용자 지정 56">
            <a:hlinkClick r:id="" action="ppaction://noaction" highlightClick="1"/>
            <a:hlinkHover r:id="rId3" action="ppaction://hlinksldjump"/>
          </p:cNvPr>
          <p:cNvSpPr/>
          <p:nvPr/>
        </p:nvSpPr>
        <p:spPr>
          <a:xfrm rot="5400000">
            <a:off x="1525352" y="3667336"/>
            <a:ext cx="6165304" cy="21602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92D050"/>
                </a:solidFill>
              </a:rPr>
              <a:t>5</a:t>
            </a:r>
            <a:r>
              <a:rPr lang="ko-KR" altLang="en-US" sz="4000" dirty="0" smtClean="0">
                <a:solidFill>
                  <a:srgbClr val="92D050"/>
                </a:solidFill>
              </a:rPr>
              <a:t>단계는 절대 </a:t>
            </a:r>
            <a:r>
              <a:rPr lang="ko-KR" altLang="en-US" sz="4000" dirty="0" err="1" smtClean="0">
                <a:solidFill>
                  <a:srgbClr val="92D050"/>
                </a:solidFill>
              </a:rPr>
              <a:t>못깸</a:t>
            </a:r>
            <a:endParaRPr lang="en-US" altLang="ko-KR" sz="4000" dirty="0" smtClean="0">
              <a:solidFill>
                <a:srgbClr val="92D05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앞으로 또는 다음 8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8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8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8"/>
          <p:cNvGrpSpPr/>
          <p:nvPr/>
        </p:nvGrpSpPr>
        <p:grpSpPr>
          <a:xfrm>
            <a:off x="1115616" y="0"/>
            <a:ext cx="6912768" cy="6858000"/>
            <a:chOff x="1115616" y="0"/>
            <a:chExt cx="6930008" cy="6858000"/>
          </a:xfrm>
        </p:grpSpPr>
        <p:sp>
          <p:nvSpPr>
            <p:cNvPr id="23" name="실행 단추: 사용자 지정 2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실행 단추: 사용자 지정 2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4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4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4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20" name="실행 단추: 사용자 지정 1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실행 단추: 사용자 지정 2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그룹 14"/>
          <p:cNvGrpSpPr/>
          <p:nvPr/>
        </p:nvGrpSpPr>
        <p:grpSpPr>
          <a:xfrm>
            <a:off x="1115616" y="0"/>
            <a:ext cx="6912768" cy="6858000"/>
            <a:chOff x="1115616" y="0"/>
            <a:chExt cx="6930008" cy="6858000"/>
          </a:xfrm>
        </p:grpSpPr>
        <p:sp>
          <p:nvSpPr>
            <p:cNvPr id="23" name="실행 단추: 사용자 지정 2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그룹 6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sp>
            <p:nvSpPr>
              <p:cNvPr id="4" name="실행 단추: 사용자 지정 3">
                <a:hlinkClick r:id="" action="ppaction://noaction" highlightClick="1"/>
              </p:cNvPr>
              <p:cNvSpPr/>
              <p:nvPr/>
            </p:nvSpPr>
            <p:spPr>
              <a:xfrm>
                <a:off x="0" y="0"/>
                <a:ext cx="9144000" cy="6858000"/>
              </a:xfrm>
              <a:prstGeom prst="actionButtonBlank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축하합니다</a:t>
                </a:r>
                <a:r>
                  <a:rPr lang="en-US" altLang="ko-KR" sz="3000" dirty="0" smtClean="0">
                    <a:solidFill>
                      <a:schemeClr val="accent1"/>
                    </a:solidFill>
                  </a:rPr>
                  <a:t>.</a:t>
                </a:r>
              </a:p>
              <a:p>
                <a:pPr algn="ctr"/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절대 </a:t>
                </a:r>
                <a:r>
                  <a:rPr lang="ko-KR" altLang="en-US" sz="3000" dirty="0" err="1" smtClean="0">
                    <a:solidFill>
                      <a:schemeClr val="accent1"/>
                    </a:solidFill>
                  </a:rPr>
                  <a:t>못깨는</a:t>
                </a:r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 게임 </a:t>
                </a:r>
                <a:r>
                  <a:rPr lang="en-US" altLang="ko-KR" sz="3000" dirty="0" smtClean="0">
                    <a:solidFill>
                      <a:schemeClr val="accent1"/>
                    </a:solidFill>
                  </a:rPr>
                  <a:t>5</a:t>
                </a:r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를 </a:t>
                </a:r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성공하셨습니다</a:t>
                </a:r>
                <a:r>
                  <a:rPr lang="en-US" altLang="ko-KR" sz="3000" dirty="0" smtClean="0">
                    <a:solidFill>
                      <a:schemeClr val="accent1"/>
                    </a:solidFill>
                  </a:rPr>
                  <a:t>.</a:t>
                </a:r>
              </a:p>
              <a:p>
                <a:pPr algn="ctr"/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이재경 제작</a:t>
                </a:r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endParaRPr lang="en-US" altLang="ko-KR" sz="3000" dirty="0" smtClean="0">
                  <a:solidFill>
                    <a:schemeClr val="accent2"/>
                  </a:solidFill>
                </a:endParaRPr>
              </a:p>
              <a:p>
                <a:pPr algn="ctr"/>
                <a:endParaRPr lang="en-US" altLang="ko-KR" sz="3000" dirty="0" smtClean="0">
                  <a:solidFill>
                    <a:schemeClr val="accent2"/>
                  </a:solidFill>
                </a:endParaRPr>
              </a:p>
              <a:p>
                <a:pPr algn="ctr"/>
                <a:endParaRPr lang="en-US" altLang="ko-KR" sz="4000" dirty="0" smtClean="0">
                  <a:solidFill>
                    <a:schemeClr val="accent2"/>
                  </a:solidFill>
                </a:endParaRPr>
              </a:p>
              <a:p>
                <a:pPr algn="ctr"/>
                <a:endParaRPr lang="en-US" altLang="ko-KR" dirty="0" smtClean="0"/>
              </a:p>
              <a:p>
                <a:pPr algn="ctr"/>
                <a:endParaRPr lang="ko-KR" altLang="en-US" dirty="0"/>
              </a:p>
            </p:txBody>
          </p:sp>
          <p:sp>
            <p:nvSpPr>
              <p:cNvPr id="5" name="실행 단추: 사용자 지정 4">
                <a:hlinkClick r:id="" action="ppaction://hlinkshowjump?jump=endshow" highlightClick="1"/>
              </p:cNvPr>
              <p:cNvSpPr/>
              <p:nvPr/>
            </p:nvSpPr>
            <p:spPr>
              <a:xfrm>
                <a:off x="5724128" y="5085184"/>
                <a:ext cx="2304256" cy="1080120"/>
              </a:xfrm>
              <a:prstGeom prst="actionButtonBlank">
                <a:avLst/>
              </a:prstGeom>
              <a:blipFill>
                <a:blip r:embed="rId3" cstate="print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3000" dirty="0" smtClean="0">
                    <a:solidFill>
                      <a:srgbClr val="0070C0"/>
                    </a:solidFill>
                  </a:rPr>
                  <a:t>끝내기</a:t>
                </a:r>
                <a:endParaRPr lang="ko-KR" altLang="en-US" sz="3000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8" name="실행 단추: 사용자 지정 7">
              <a:hlinkClick r:id="" action="ppaction://hlinkshowjump?jump=firstslide" highlightClick="1"/>
            </p:cNvPr>
            <p:cNvSpPr/>
            <p:nvPr/>
          </p:nvSpPr>
          <p:spPr>
            <a:xfrm>
              <a:off x="1115616" y="5085184"/>
              <a:ext cx="2304256" cy="108012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0070C0"/>
                  </a:solidFill>
                </a:rPr>
                <a:t>다시 하기</a:t>
              </a:r>
              <a:endParaRPr lang="ko-KR" altLang="en-US" sz="3000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bg1"/>
                </a:solidFill>
              </a:rPr>
              <a:t> 이재경 제작 </a:t>
            </a:r>
            <a:endParaRPr lang="en-US" altLang="ko-KR" sz="3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5724128" y="4797152"/>
            <a:ext cx="2160240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chemeClr val="tx1"/>
                </a:solidFill>
              </a:rPr>
              <a:t>끝내기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  <p:sp>
        <p:nvSpPr>
          <p:cNvPr id="9" name="실행 단추: 사용자 지정 8">
            <a:hlinkClick r:id="rId4" action="ppaction://hlinksldjump" highlightClick="1"/>
          </p:cNvPr>
          <p:cNvSpPr/>
          <p:nvPr/>
        </p:nvSpPr>
        <p:spPr>
          <a:xfrm>
            <a:off x="1403648" y="4797152"/>
            <a:ext cx="2160240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chemeClr val="tx1"/>
                </a:solidFill>
              </a:rPr>
              <a:t>1</a:t>
            </a:r>
            <a:r>
              <a:rPr lang="ko-KR" altLang="en-US" sz="3000" dirty="0" smtClean="0">
                <a:solidFill>
                  <a:schemeClr val="tx1"/>
                </a:solidFill>
              </a:rPr>
              <a:t>단계 </a:t>
            </a:r>
            <a:endParaRPr lang="en-US" altLang="ko-KR" sz="3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tx1"/>
                </a:solidFill>
              </a:rPr>
              <a:t>다시 하기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bg1"/>
                </a:solidFill>
              </a:rPr>
              <a:t> 이재경 제작 </a:t>
            </a:r>
            <a:endParaRPr lang="en-US" altLang="ko-KR" sz="3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5724128" y="4797152"/>
            <a:ext cx="2160240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chemeClr val="tx1"/>
                </a:solidFill>
              </a:rPr>
              <a:t>끝내기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  <p:sp>
        <p:nvSpPr>
          <p:cNvPr id="9" name="실행 단추: 사용자 지정 8">
            <a:hlinkClick r:id="rId4" action="ppaction://hlinksldjump" highlightClick="1"/>
          </p:cNvPr>
          <p:cNvSpPr/>
          <p:nvPr/>
        </p:nvSpPr>
        <p:spPr>
          <a:xfrm>
            <a:off x="1403648" y="4797152"/>
            <a:ext cx="2160240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chemeClr val="tx1"/>
                </a:solidFill>
              </a:rPr>
              <a:t>2</a:t>
            </a:r>
            <a:r>
              <a:rPr lang="ko-KR" altLang="en-US" sz="3000" dirty="0" smtClean="0">
                <a:solidFill>
                  <a:schemeClr val="tx1"/>
                </a:solidFill>
              </a:rPr>
              <a:t>단계 </a:t>
            </a:r>
            <a:endParaRPr lang="en-US" altLang="ko-KR" sz="3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tx1"/>
                </a:solidFill>
              </a:rPr>
              <a:t>다시 하기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bg1"/>
                </a:solidFill>
              </a:rPr>
              <a:t> 이재경 제작 </a:t>
            </a:r>
            <a:endParaRPr lang="en-US" altLang="ko-KR" sz="3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5724128" y="4797152"/>
            <a:ext cx="2160240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chemeClr val="tx1"/>
                </a:solidFill>
              </a:rPr>
              <a:t>끝내기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  <p:sp>
        <p:nvSpPr>
          <p:cNvPr id="9" name="실행 단추: 사용자 지정 8">
            <a:hlinkClick r:id="rId4" action="ppaction://hlinksldjump" highlightClick="1"/>
          </p:cNvPr>
          <p:cNvSpPr/>
          <p:nvPr/>
        </p:nvSpPr>
        <p:spPr>
          <a:xfrm>
            <a:off x="1403648" y="4797152"/>
            <a:ext cx="2160240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chemeClr val="tx1"/>
                </a:solidFill>
              </a:rPr>
              <a:t>3</a:t>
            </a:r>
            <a:r>
              <a:rPr lang="ko-KR" altLang="en-US" sz="3000" dirty="0" smtClean="0">
                <a:solidFill>
                  <a:schemeClr val="tx1"/>
                </a:solidFill>
              </a:rPr>
              <a:t>단계</a:t>
            </a:r>
            <a:endParaRPr lang="en-US" altLang="ko-KR" sz="3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tx1"/>
                </a:solidFill>
              </a:rPr>
              <a:t>다시 하기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bg1"/>
                </a:solidFill>
              </a:rPr>
              <a:t> 이재경 제작 </a:t>
            </a:r>
            <a:endParaRPr lang="en-US" altLang="ko-KR" sz="3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5724128" y="4797152"/>
            <a:ext cx="2160240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chemeClr val="tx1"/>
                </a:solidFill>
              </a:rPr>
              <a:t>끝내기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  <p:sp>
        <p:nvSpPr>
          <p:cNvPr id="9" name="실행 단추: 사용자 지정 8">
            <a:hlinkClick r:id="rId4" action="ppaction://hlinksldjump" highlightClick="1"/>
          </p:cNvPr>
          <p:cNvSpPr/>
          <p:nvPr/>
        </p:nvSpPr>
        <p:spPr>
          <a:xfrm>
            <a:off x="1403648" y="4797152"/>
            <a:ext cx="2160240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chemeClr val="tx1"/>
                </a:solidFill>
              </a:rPr>
              <a:t>4</a:t>
            </a:r>
            <a:r>
              <a:rPr lang="ko-KR" altLang="en-US" sz="3000" dirty="0" smtClean="0">
                <a:solidFill>
                  <a:schemeClr val="tx1"/>
                </a:solidFill>
              </a:rPr>
              <a:t>단계</a:t>
            </a:r>
            <a:endParaRPr lang="en-US" altLang="ko-KR" sz="3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tx1"/>
                </a:solidFill>
              </a:rPr>
              <a:t>다시 하기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bg1"/>
                </a:solidFill>
              </a:rPr>
              <a:t> 이재경 제작 </a:t>
            </a:r>
            <a:endParaRPr lang="en-US" altLang="ko-KR" sz="3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5724128" y="4797152"/>
            <a:ext cx="2160240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chemeClr val="tx1"/>
                </a:solidFill>
              </a:rPr>
              <a:t>끝내기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  <p:sp>
        <p:nvSpPr>
          <p:cNvPr id="8" name="실행 단추: 사용자 지정 7">
            <a:hlinkClick r:id="rId4" action="ppaction://hlinksldjump" highlightClick="1"/>
          </p:cNvPr>
          <p:cNvSpPr/>
          <p:nvPr/>
        </p:nvSpPr>
        <p:spPr>
          <a:xfrm>
            <a:off x="1403648" y="4797152"/>
            <a:ext cx="2160240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chemeClr val="tx1"/>
                </a:solidFill>
              </a:rPr>
              <a:t>5</a:t>
            </a:r>
            <a:r>
              <a:rPr lang="ko-KR" altLang="en-US" sz="3000" dirty="0" smtClean="0">
                <a:solidFill>
                  <a:schemeClr val="tx1"/>
                </a:solidFill>
              </a:rPr>
              <a:t>단계 </a:t>
            </a:r>
            <a:endParaRPr lang="en-US" altLang="ko-KR" sz="30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tx1"/>
                </a:solidFill>
              </a:rPr>
              <a:t>다시 하기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114</Words>
  <Application>Microsoft Office PowerPoint</Application>
  <PresentationFormat>화면 슬라이드 쇼(4:3)</PresentationFormat>
  <Paragraphs>142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 </vt:lpstr>
      <vt:lpstr> </vt:lpstr>
      <vt:lpstr> </vt:lpstr>
      <vt:lpstr> </vt:lpstr>
      <vt:lpstr> 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5</cp:revision>
  <dcterms:created xsi:type="dcterms:W3CDTF">2013-07-19T03:04:01Z</dcterms:created>
  <dcterms:modified xsi:type="dcterms:W3CDTF">2013-07-19T04:09:52Z</dcterms:modified>
</cp:coreProperties>
</file>