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9" r:id="rId5"/>
    <p:sldId id="270" r:id="rId6"/>
    <p:sldId id="259" r:id="rId7"/>
    <p:sldId id="271" r:id="rId8"/>
    <p:sldId id="272" r:id="rId9"/>
    <p:sldId id="260" r:id="rId10"/>
    <p:sldId id="273" r:id="rId11"/>
    <p:sldId id="274" r:id="rId12"/>
    <p:sldId id="261" r:id="rId13"/>
    <p:sldId id="275" r:id="rId14"/>
    <p:sldId id="276" r:id="rId15"/>
    <p:sldId id="262" r:id="rId16"/>
    <p:sldId id="277" r:id="rId17"/>
    <p:sldId id="278" r:id="rId18"/>
    <p:sldId id="268" r:id="rId19"/>
    <p:sldId id="263" r:id="rId20"/>
    <p:sldId id="264" r:id="rId21"/>
    <p:sldId id="265" r:id="rId22"/>
    <p:sldId id="266" r:id="rId23"/>
    <p:sldId id="267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8B261-D4A2-4C17-B712-BDCB57BE605C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D8866-22CE-4616-BE31-EA4B4E83D2D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2BCE-5356-4140-AB4E-0433837353D4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8D3C-332C-4560-A8E9-2A816A4DB64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2BCE-5356-4140-AB4E-0433837353D4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8D3C-332C-4560-A8E9-2A816A4DB64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2BCE-5356-4140-AB4E-0433837353D4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8D3C-332C-4560-A8E9-2A816A4DB64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2BCE-5356-4140-AB4E-0433837353D4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8D3C-332C-4560-A8E9-2A816A4DB64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2BCE-5356-4140-AB4E-0433837353D4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8D3C-332C-4560-A8E9-2A816A4DB64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2BCE-5356-4140-AB4E-0433837353D4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8D3C-332C-4560-A8E9-2A816A4DB64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2BCE-5356-4140-AB4E-0433837353D4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8D3C-332C-4560-A8E9-2A816A4DB64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2BCE-5356-4140-AB4E-0433837353D4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8D3C-332C-4560-A8E9-2A816A4DB64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2BCE-5356-4140-AB4E-0433837353D4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8D3C-332C-4560-A8E9-2A816A4DB64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2BCE-5356-4140-AB4E-0433837353D4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8D3C-332C-4560-A8E9-2A816A4DB64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2BCE-5356-4140-AB4E-0433837353D4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8D3C-332C-4560-A8E9-2A816A4DB64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B2BCE-5356-4140-AB4E-0433837353D4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D8D3C-332C-4560-A8E9-2A816A4DB64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>
                  <a:solidFill>
                    <a:schemeClr val="bg1"/>
                  </a:solidFill>
                </a:rPr>
                <a:t>절대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err="1" smtClean="0">
                  <a:solidFill>
                    <a:srgbClr val="FF0000"/>
                  </a:solidFill>
                </a:rPr>
                <a:t>못깨는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smtClean="0">
                  <a:solidFill>
                    <a:srgbClr val="FFFF00"/>
                  </a:solidFill>
                </a:rPr>
                <a:t>게임 </a:t>
              </a:r>
              <a:r>
                <a:rPr lang="en-US" altLang="ko-KR" sz="4000" dirty="0" smtClean="0">
                  <a:solidFill>
                    <a:srgbClr val="FFFF00"/>
                  </a:solidFill>
                </a:rPr>
                <a:t>8</a:t>
              </a:r>
              <a:endParaRPr lang="en-US" altLang="ko-KR" sz="4000" dirty="0" smtClean="0">
                <a:solidFill>
                  <a:srgbClr val="FFFF00"/>
                </a:solidFill>
              </a:endParaRPr>
            </a:p>
            <a:p>
              <a:pPr algn="ctr"/>
              <a:endParaRPr lang="en-US" altLang="ko-KR" sz="4000" dirty="0">
                <a:solidFill>
                  <a:srgbClr val="00B050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rgbClr val="92D050"/>
                  </a:solidFill>
                </a:rPr>
                <a:t>이재경 제작</a:t>
              </a:r>
              <a:endParaRPr lang="en-US" altLang="ko-KR" sz="4000" dirty="0" smtClean="0">
                <a:solidFill>
                  <a:srgbClr val="92D050"/>
                </a:solidFill>
              </a:endParaRPr>
            </a:p>
            <a:p>
              <a:pPr algn="ctr"/>
              <a:endParaRPr lang="en-US" altLang="ko-KR" sz="4000" dirty="0">
                <a:solidFill>
                  <a:schemeClr val="bg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5" name="실행 단추: 앞으로 또는 다음 4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checker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5" name="그룹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92D050"/>
                  </a:solidFill>
                </a:rPr>
                <a:t>게임설명 </a:t>
              </a:r>
              <a:r>
                <a:rPr lang="en-US" altLang="ko-KR" sz="3000" dirty="0" smtClean="0">
                  <a:solidFill>
                    <a:srgbClr val="92D050"/>
                  </a:solidFill>
                </a:rPr>
                <a:t>:</a:t>
              </a:r>
              <a:r>
                <a:rPr lang="en-US" altLang="ko-KR" sz="4000" dirty="0" smtClean="0">
                  <a:solidFill>
                    <a:srgbClr val="92D050"/>
                  </a:solidFill>
                </a:rPr>
                <a:t> </a:t>
              </a:r>
              <a:r>
                <a:rPr lang="ko-KR" altLang="en-US" sz="3000" dirty="0" smtClean="0">
                  <a:solidFill>
                    <a:srgbClr val="92D050"/>
                  </a:solidFill>
                </a:rPr>
                <a:t>장애물을 </a:t>
              </a:r>
              <a:r>
                <a:rPr lang="ko-KR" altLang="en-US" sz="3000" dirty="0" err="1" smtClean="0">
                  <a:solidFill>
                    <a:srgbClr val="92D050"/>
                  </a:solidFill>
                </a:rPr>
                <a:t>피해다니는</a:t>
              </a:r>
              <a:r>
                <a:rPr lang="ko-KR" altLang="en-US" sz="3000" dirty="0" smtClean="0">
                  <a:solidFill>
                    <a:srgbClr val="92D050"/>
                  </a:solidFill>
                </a:rPr>
                <a:t> 게임</a:t>
              </a:r>
              <a:endParaRPr lang="en-US" altLang="ko-KR" sz="3000" dirty="0" smtClean="0">
                <a:solidFill>
                  <a:srgbClr val="92D050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rgbClr val="92D050"/>
                  </a:solidFill>
                </a:rPr>
                <a:t>총 </a:t>
              </a:r>
              <a:r>
                <a:rPr lang="en-US" altLang="ko-KR" sz="3000" dirty="0" smtClean="0">
                  <a:solidFill>
                    <a:srgbClr val="92D050"/>
                  </a:solidFill>
                </a:rPr>
                <a:t>5</a:t>
              </a:r>
              <a:r>
                <a:rPr lang="ko-KR" altLang="en-US" sz="3000" dirty="0" smtClean="0">
                  <a:solidFill>
                    <a:srgbClr val="92D050"/>
                  </a:solidFill>
                </a:rPr>
                <a:t>단계로 구성되어 있습니다</a:t>
              </a:r>
              <a:r>
                <a:rPr lang="en-US" altLang="ko-KR" sz="3000" dirty="0">
                  <a:solidFill>
                    <a:srgbClr val="92D050"/>
                  </a:solidFill>
                </a:rPr>
                <a:t>.</a:t>
              </a: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7" name="실행 단추: 앞으로 또는 다음 6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blind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92D050"/>
                </a:solidFill>
              </a:rPr>
              <a:t>1</a:t>
            </a:r>
            <a:r>
              <a:rPr lang="ko-KR" altLang="en-US" sz="4000" dirty="0" smtClean="0">
                <a:solidFill>
                  <a:srgbClr val="92D050"/>
                </a:solidFill>
              </a:rPr>
              <a:t>단계는 몸풀기</a:t>
            </a:r>
            <a:endParaRPr lang="en-US" altLang="ko-KR" sz="4000" dirty="0" smtClean="0">
              <a:solidFill>
                <a:srgbClr val="92D05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</p:cNvPr>
          <p:cNvSpPr/>
          <p:nvPr/>
        </p:nvSpPr>
        <p:spPr>
          <a:xfrm rot="5400000">
            <a:off x="4400600" y="-144016"/>
            <a:ext cx="360040" cy="693000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rId3" action="ppaction://hlinksldjump"/>
          </p:cNvPr>
          <p:cNvSpPr/>
          <p:nvPr/>
        </p:nvSpPr>
        <p:spPr>
          <a:xfrm rot="5400000">
            <a:off x="4391980" y="-135396"/>
            <a:ext cx="360040" cy="691276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92D050"/>
                </a:solidFill>
              </a:rPr>
              <a:t>2</a:t>
            </a:r>
            <a:r>
              <a:rPr lang="ko-KR" altLang="en-US" sz="4000" dirty="0" smtClean="0">
                <a:solidFill>
                  <a:srgbClr val="92D050"/>
                </a:solidFill>
              </a:rPr>
              <a:t>단계는 조금 어렵다</a:t>
            </a:r>
            <a:endParaRPr lang="en-US" altLang="ko-KR" sz="4000" dirty="0">
              <a:solidFill>
                <a:srgbClr val="92D05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실행 단추: 사용자 지정 22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1" name="실행 단추: 사용자 지정 10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1115616" y="0"/>
            <a:ext cx="6912768" cy="6912768"/>
            <a:chOff x="1115616" y="0"/>
            <a:chExt cx="6912768" cy="6912768"/>
          </a:xfrm>
          <a:solidFill>
            <a:schemeClr val="tx1"/>
          </a:solidFill>
        </p:grpSpPr>
        <p:sp>
          <p:nvSpPr>
            <p:cNvPr id="16" name="실행 단추: 사용자 지정 15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10800000">
              <a:off x="4283968" y="0"/>
              <a:ext cx="360040" cy="6912768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실행 단추: 사용자 지정 14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4391980" y="-135396"/>
              <a:ext cx="360040" cy="6912768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92D050"/>
                </a:solidFill>
              </a:rPr>
              <a:t>3</a:t>
            </a:r>
            <a:r>
              <a:rPr lang="ko-KR" altLang="en-US" sz="4000" dirty="0" smtClean="0">
                <a:solidFill>
                  <a:srgbClr val="92D050"/>
                </a:solidFill>
              </a:rPr>
              <a:t>단계는 많이 어렵다</a:t>
            </a:r>
            <a:endParaRPr lang="en-US" altLang="ko-KR" sz="4000" dirty="0" smtClean="0">
              <a:solidFill>
                <a:srgbClr val="92D05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26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grpSp>
          <p:nvGrpSpPr>
            <p:cNvPr id="6" name="그룹 18"/>
            <p:cNvGrpSpPr/>
            <p:nvPr/>
          </p:nvGrpSpPr>
          <p:grpSpPr>
            <a:xfrm>
              <a:off x="1115616" y="0"/>
              <a:ext cx="6930008" cy="6858000"/>
              <a:chOff x="1115616" y="0"/>
              <a:chExt cx="6930008" cy="6858000"/>
            </a:xfrm>
          </p:grpSpPr>
          <p:sp>
            <p:nvSpPr>
              <p:cNvPr id="23" name="실행 단추: 사용자 지정 22">
                <a:hlinkClick r:id="" action="ppaction://noaction" highlightClick="1"/>
              </p:cNvPr>
              <p:cNvSpPr/>
              <p:nvPr/>
            </p:nvSpPr>
            <p:spPr>
              <a:xfrm>
                <a:off x="4355976" y="0"/>
                <a:ext cx="360040" cy="6858000"/>
              </a:xfrm>
              <a:prstGeom prst="actionButtonBlank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실행 단추: 사용자 지정 23">
                <a:hlinkClick r:id="" action="ppaction://noaction" highlightClick="1"/>
              </p:cNvPr>
              <p:cNvSpPr/>
              <p:nvPr/>
            </p:nvSpPr>
            <p:spPr>
              <a:xfrm rot="3300000">
                <a:off x="4400600" y="-144016"/>
                <a:ext cx="360040" cy="6930008"/>
              </a:xfrm>
              <a:prstGeom prst="actionButtonBlank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6" name="실행 단추: 사용자 지정 25">
              <a:hlinkClick r:id="" action="ppaction://noaction" highlightClick="1"/>
            </p:cNvPr>
            <p:cNvSpPr/>
            <p:nvPr/>
          </p:nvSpPr>
          <p:spPr>
            <a:xfrm rot="75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2" name="실행 단추: 사용자 지정 11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1074334" y="0"/>
            <a:ext cx="6958473" cy="6858000"/>
            <a:chOff x="1074334" y="0"/>
            <a:chExt cx="6958473" cy="6858000"/>
          </a:xfrm>
        </p:grpSpPr>
        <p:sp>
          <p:nvSpPr>
            <p:cNvPr id="14" name="실행 단추: 사용자 지정 13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4355976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실행 단추: 사용자 지정 14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3300000">
              <a:off x="4360049" y="-138929"/>
              <a:ext cx="360040" cy="6931469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실행 단추: 사용자 지정 15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7500000">
              <a:off x="4423787" y="-117991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92D050"/>
                </a:solidFill>
              </a:rPr>
              <a:t>4</a:t>
            </a:r>
            <a:r>
              <a:rPr lang="ko-KR" altLang="en-US" sz="4000" dirty="0" smtClean="0">
                <a:solidFill>
                  <a:srgbClr val="92D050"/>
                </a:solidFill>
              </a:rPr>
              <a:t>단계는 </a:t>
            </a:r>
            <a:r>
              <a:rPr lang="ko-KR" altLang="en-US" sz="4000" dirty="0" err="1" smtClean="0">
                <a:solidFill>
                  <a:srgbClr val="92D050"/>
                </a:solidFill>
              </a:rPr>
              <a:t>장난아니다</a:t>
            </a:r>
            <a:endParaRPr lang="en-US" altLang="ko-KR" sz="4000" dirty="0" smtClean="0">
              <a:solidFill>
                <a:srgbClr val="92D05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6912768" cy="6858000"/>
            <a:chOff x="1115616" y="0"/>
            <a:chExt cx="6912768" cy="6858000"/>
          </a:xfrm>
        </p:grpSpPr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실행 단추: 사용자 지정 22">
              <a:hlinkClick r:id="" action="ppaction://noaction" highlightClick="1"/>
            </p:cNvPr>
            <p:cNvSpPr/>
            <p:nvPr/>
          </p:nvSpPr>
          <p:spPr>
            <a:xfrm rot="5400000">
              <a:off x="4391980" y="-135396"/>
              <a:ext cx="360040" cy="691276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 rot="8100000"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 rot="27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4" name="실행 단추: 사용자 지정 13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" name="그룹 28"/>
          <p:cNvGrpSpPr/>
          <p:nvPr/>
        </p:nvGrpSpPr>
        <p:grpSpPr>
          <a:xfrm>
            <a:off x="1115616" y="-46688"/>
            <a:ext cx="6954154" cy="6904688"/>
            <a:chOff x="1115616" y="-46688"/>
            <a:chExt cx="6954154" cy="6904688"/>
          </a:xfrm>
        </p:grpSpPr>
        <p:sp>
          <p:nvSpPr>
            <p:cNvPr id="21" name="실행 단추: 사용자 지정 20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실행 단추: 사용자 지정 23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4391980" y="-135396"/>
              <a:ext cx="360040" cy="691276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8100000">
              <a:off x="4223001" y="-46688"/>
              <a:ext cx="360040" cy="6901452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실행 단추: 사용자 지정 15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2700000">
              <a:off x="4439024" y="-190705"/>
              <a:ext cx="360040" cy="6901452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92D050"/>
                </a:solidFill>
              </a:rPr>
              <a:t>5</a:t>
            </a:r>
            <a:r>
              <a:rPr lang="ko-KR" altLang="en-US" sz="4000" dirty="0" smtClean="0">
                <a:solidFill>
                  <a:srgbClr val="92D050"/>
                </a:solidFill>
              </a:rPr>
              <a:t>단계는 절대 </a:t>
            </a:r>
            <a:r>
              <a:rPr lang="ko-KR" altLang="en-US" sz="4000" dirty="0" err="1" smtClean="0">
                <a:solidFill>
                  <a:srgbClr val="92D050"/>
                </a:solidFill>
              </a:rPr>
              <a:t>못깸</a:t>
            </a:r>
            <a:endParaRPr lang="en-US" altLang="ko-KR" sz="4000" dirty="0" smtClean="0">
              <a:solidFill>
                <a:srgbClr val="92D05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33"/>
          <p:cNvGrpSpPr/>
          <p:nvPr/>
        </p:nvGrpSpPr>
        <p:grpSpPr>
          <a:xfrm>
            <a:off x="1115616" y="0"/>
            <a:ext cx="6858000" cy="6858000"/>
            <a:chOff x="1034540" y="0"/>
            <a:chExt cx="6858000" cy="6858000"/>
          </a:xfrm>
        </p:grpSpPr>
        <p:sp>
          <p:nvSpPr>
            <p:cNvPr id="28" name="실행 단추: 사용자 지정 27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실행 단추: 사용자 지정 29">
              <a:hlinkClick r:id="" action="ppaction://noaction" highlightClick="1"/>
            </p:cNvPr>
            <p:cNvSpPr/>
            <p:nvPr/>
          </p:nvSpPr>
          <p:spPr>
            <a:xfrm rot="17280000"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실행 단추: 사용자 지정 30">
              <a:hlinkClick r:id="" action="ppaction://noaction" highlightClick="1"/>
            </p:cNvPr>
            <p:cNvSpPr/>
            <p:nvPr/>
          </p:nvSpPr>
          <p:spPr>
            <a:xfrm rot="12960000"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실행 단추: 사용자 지정 31">
              <a:hlinkClick r:id="" action="ppaction://noaction" highlightClick="1"/>
            </p:cNvPr>
            <p:cNvSpPr/>
            <p:nvPr/>
          </p:nvSpPr>
          <p:spPr>
            <a:xfrm rot="8640000"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실행 단추: 사용자 지정 32">
              <a:hlinkClick r:id="" action="ppaction://noaction" highlightClick="1"/>
            </p:cNvPr>
            <p:cNvSpPr/>
            <p:nvPr/>
          </p:nvSpPr>
          <p:spPr>
            <a:xfrm rot="4320000">
              <a:off x="4283968" y="0"/>
              <a:ext cx="359144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4" name="실행 단추: 사용자 지정 13">
            <a:hlinkClick r:id="" action="ppaction://hlinkshowjump?jump=lastslide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hlinkshowjump?jump=lastslide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" name="그룹 21"/>
          <p:cNvGrpSpPr/>
          <p:nvPr/>
        </p:nvGrpSpPr>
        <p:grpSpPr>
          <a:xfrm>
            <a:off x="1115616" y="-72396"/>
            <a:ext cx="6889819" cy="6930396"/>
            <a:chOff x="1219442" y="-72396"/>
            <a:chExt cx="6889819" cy="6930396"/>
          </a:xfrm>
          <a:solidFill>
            <a:schemeClr val="tx1"/>
          </a:solidFill>
        </p:grpSpPr>
        <p:sp>
          <p:nvSpPr>
            <p:cNvPr id="16" name="실행 단추: 사용자 지정 15">
              <a:hlinkClick r:id="" action="ppaction://hlinkshowjump?jump=lastslide" highlightClick="1"/>
            </p:cNvPr>
            <p:cNvSpPr/>
            <p:nvPr/>
          </p:nvSpPr>
          <p:spPr>
            <a:xfrm>
              <a:off x="4427984" y="0"/>
              <a:ext cx="360040" cy="685800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실행 단추: 사용자 지정 19">
              <a:hlinkClick r:id="" action="ppaction://hlinkshowjump?jump=lastslide" highlightClick="1"/>
            </p:cNvPr>
            <p:cNvSpPr/>
            <p:nvPr/>
          </p:nvSpPr>
          <p:spPr>
            <a:xfrm rot="2160000">
              <a:off x="4464903" y="-72396"/>
              <a:ext cx="360040" cy="685800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hlinkshowjump?jump=lastslide" highlightClick="1"/>
            </p:cNvPr>
            <p:cNvSpPr/>
            <p:nvPr/>
          </p:nvSpPr>
          <p:spPr>
            <a:xfrm rot="17280000">
              <a:off x="4468422" y="6693"/>
              <a:ext cx="360040" cy="685800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hlinkshowjump?jump=lastslide" highlightClick="1"/>
            </p:cNvPr>
            <p:cNvSpPr/>
            <p:nvPr/>
          </p:nvSpPr>
          <p:spPr>
            <a:xfrm rot="8640000">
              <a:off x="4464903" y="-388"/>
              <a:ext cx="360040" cy="685800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hlinkshowjump?jump=lastslide" highlightClick="1"/>
            </p:cNvPr>
            <p:cNvSpPr/>
            <p:nvPr/>
          </p:nvSpPr>
          <p:spPr>
            <a:xfrm rot="4320000">
              <a:off x="4500241" y="-65315"/>
              <a:ext cx="360040" cy="685800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그룹 6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sp>
            <p:nvSpPr>
              <p:cNvPr id="4" name="실행 단추: 사용자 지정 3">
                <a:hlinkClick r:id="" action="ppaction://noaction" highlightClick="1"/>
              </p:cNvPr>
              <p:cNvSpPr/>
              <p:nvPr/>
            </p:nvSpPr>
            <p:spPr>
              <a:xfrm>
                <a:off x="0" y="0"/>
                <a:ext cx="9144000" cy="6858000"/>
              </a:xfrm>
              <a:prstGeom prst="actionButtonBlank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축하합니다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.</a:t>
                </a:r>
              </a:p>
              <a:p>
                <a:pPr algn="ctr"/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절대 </a:t>
                </a:r>
                <a:r>
                  <a:rPr lang="ko-KR" altLang="en-US" sz="3000" dirty="0" err="1" smtClean="0">
                    <a:solidFill>
                      <a:schemeClr val="accent1"/>
                    </a:solidFill>
                  </a:rPr>
                  <a:t>못깨는</a:t>
                </a:r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 게임 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8</a:t>
                </a:r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를 </a:t>
                </a:r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성공하셨습니다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.</a:t>
                </a:r>
              </a:p>
              <a:p>
                <a:pPr algn="ctr"/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이재경 제작</a:t>
                </a:r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endParaRPr lang="en-US" altLang="ko-KR" sz="3000" dirty="0" smtClean="0">
                  <a:solidFill>
                    <a:schemeClr val="accent2"/>
                  </a:solidFill>
                </a:endParaRPr>
              </a:p>
              <a:p>
                <a:pPr algn="ctr"/>
                <a:endParaRPr lang="en-US" altLang="ko-KR" sz="3000" dirty="0" smtClean="0">
                  <a:solidFill>
                    <a:schemeClr val="accent2"/>
                  </a:solidFill>
                </a:endParaRPr>
              </a:p>
              <a:p>
                <a:pPr algn="ctr"/>
                <a:endParaRPr lang="en-US" altLang="ko-KR" sz="4000" dirty="0" smtClean="0">
                  <a:solidFill>
                    <a:schemeClr val="accent2"/>
                  </a:solidFill>
                </a:endParaRPr>
              </a:p>
              <a:p>
                <a:pPr algn="ctr"/>
                <a:endParaRPr lang="en-US" altLang="ko-KR" dirty="0" smtClean="0"/>
              </a:p>
              <a:p>
                <a:pPr algn="ctr"/>
                <a:endParaRPr lang="ko-KR" altLang="en-US" dirty="0"/>
              </a:p>
            </p:txBody>
          </p:sp>
          <p:sp>
            <p:nvSpPr>
              <p:cNvPr id="5" name="실행 단추: 사용자 지정 4">
                <a:hlinkClick r:id="" action="ppaction://hlinkshowjump?jump=endshow" highlightClick="1"/>
              </p:cNvPr>
              <p:cNvSpPr/>
              <p:nvPr/>
            </p:nvSpPr>
            <p:spPr>
              <a:xfrm>
                <a:off x="5724128" y="5085184"/>
                <a:ext cx="2304256" cy="1080120"/>
              </a:xfrm>
              <a:prstGeom prst="actionButtonBlank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3000" dirty="0" smtClean="0">
                    <a:solidFill>
                      <a:srgbClr val="002060"/>
                    </a:solidFill>
                  </a:rPr>
                  <a:t>끝내기</a:t>
                </a:r>
                <a:endParaRPr lang="ko-KR" altLang="en-US" sz="3000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8" name="실행 단추: 사용자 지정 7">
              <a:hlinkClick r:id="" action="ppaction://hlinkshowjump?jump=firstslide" highlightClick="1"/>
            </p:cNvPr>
            <p:cNvSpPr/>
            <p:nvPr/>
          </p:nvSpPr>
          <p:spPr>
            <a:xfrm>
              <a:off x="1115616" y="5085184"/>
              <a:ext cx="2304256" cy="1080120"/>
            </a:xfrm>
            <a:prstGeom prst="actionButtonBlan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002060"/>
                  </a:solidFill>
                </a:rPr>
                <a:t>다시 하기</a:t>
              </a:r>
              <a:endParaRPr lang="ko-KR" altLang="en-US" sz="3000" dirty="0">
                <a:solidFill>
                  <a:srgbClr val="002060"/>
                </a:solidFill>
              </a:endParaRPr>
            </a:p>
          </p:txBody>
        </p:sp>
      </p:grpSp>
    </p:spTree>
  </p:cSld>
  <p:clrMapOvr>
    <a:masterClrMapping/>
  </p:clrMapOvr>
  <p:transition spd="slow" advClick="0">
    <p:push dir="u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724128" y="4797152"/>
            <a:ext cx="2160240" cy="115212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rgbClr val="0070C0"/>
                </a:solidFill>
              </a:rPr>
              <a:t>끝내기</a:t>
            </a:r>
            <a:endParaRPr lang="ko-KR" altLang="en-US" sz="3000" dirty="0">
              <a:solidFill>
                <a:srgbClr val="0070C0"/>
              </a:solidFill>
            </a:endParaRPr>
          </a:p>
        </p:txBody>
      </p:sp>
      <p:sp>
        <p:nvSpPr>
          <p:cNvPr id="8" name="실행 단추: 사용자 지정 7">
            <a:hlinkClick r:id="rId3" action="ppaction://hlinksldjump" highlightClick="1"/>
          </p:cNvPr>
          <p:cNvSpPr/>
          <p:nvPr/>
        </p:nvSpPr>
        <p:spPr>
          <a:xfrm>
            <a:off x="1403648" y="4797152"/>
            <a:ext cx="2160240" cy="115212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rgbClr val="0070C0"/>
                </a:solidFill>
              </a:rPr>
              <a:t>1</a:t>
            </a:r>
            <a:r>
              <a:rPr lang="ko-KR" altLang="en-US" sz="3000" dirty="0" smtClean="0">
                <a:solidFill>
                  <a:srgbClr val="0070C0"/>
                </a:solidFill>
              </a:rPr>
              <a:t>단계 </a:t>
            </a:r>
            <a:endParaRPr lang="en-US" altLang="ko-KR" sz="3000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rgbClr val="0070C0"/>
                </a:solidFill>
              </a:rPr>
              <a:t>다시 하기</a:t>
            </a:r>
            <a:endParaRPr lang="ko-KR" altLang="en-US" sz="3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724128" y="4797152"/>
            <a:ext cx="2160240" cy="115212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rgbClr val="0070C0"/>
                </a:solidFill>
              </a:rPr>
              <a:t>끝내기</a:t>
            </a:r>
            <a:endParaRPr lang="ko-KR" altLang="en-US" sz="3000" dirty="0">
              <a:solidFill>
                <a:srgbClr val="0070C0"/>
              </a:solidFill>
            </a:endParaRPr>
          </a:p>
        </p:txBody>
      </p:sp>
      <p:sp>
        <p:nvSpPr>
          <p:cNvPr id="8" name="실행 단추: 사용자 지정 7">
            <a:hlinkClick r:id="rId3" action="ppaction://hlinksldjump" highlightClick="1"/>
          </p:cNvPr>
          <p:cNvSpPr/>
          <p:nvPr/>
        </p:nvSpPr>
        <p:spPr>
          <a:xfrm>
            <a:off x="1403648" y="4797152"/>
            <a:ext cx="2160240" cy="115212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rgbClr val="0070C0"/>
                </a:solidFill>
              </a:rPr>
              <a:t>2</a:t>
            </a:r>
            <a:r>
              <a:rPr lang="ko-KR" altLang="en-US" sz="3000" dirty="0" smtClean="0">
                <a:solidFill>
                  <a:srgbClr val="0070C0"/>
                </a:solidFill>
              </a:rPr>
              <a:t>단계 </a:t>
            </a:r>
            <a:endParaRPr lang="en-US" altLang="ko-KR" sz="3000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rgbClr val="0070C0"/>
                </a:solidFill>
              </a:rPr>
              <a:t>다시 하기</a:t>
            </a:r>
            <a:endParaRPr lang="ko-KR" altLang="en-US" sz="3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724128" y="4797152"/>
            <a:ext cx="2160240" cy="115212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rgbClr val="0070C0"/>
                </a:solidFill>
              </a:rPr>
              <a:t>끝내기</a:t>
            </a:r>
            <a:endParaRPr lang="ko-KR" altLang="en-US" sz="3000" dirty="0">
              <a:solidFill>
                <a:srgbClr val="0070C0"/>
              </a:solidFill>
            </a:endParaRPr>
          </a:p>
        </p:txBody>
      </p:sp>
      <p:sp>
        <p:nvSpPr>
          <p:cNvPr id="8" name="실행 단추: 사용자 지정 7">
            <a:hlinkClick r:id="rId3" action="ppaction://hlinksldjump" highlightClick="1"/>
          </p:cNvPr>
          <p:cNvSpPr/>
          <p:nvPr/>
        </p:nvSpPr>
        <p:spPr>
          <a:xfrm>
            <a:off x="1403648" y="4797152"/>
            <a:ext cx="2160240" cy="115212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rgbClr val="0070C0"/>
                </a:solidFill>
              </a:rPr>
              <a:t>3</a:t>
            </a:r>
            <a:r>
              <a:rPr lang="ko-KR" altLang="en-US" sz="3000" dirty="0" smtClean="0">
                <a:solidFill>
                  <a:srgbClr val="0070C0"/>
                </a:solidFill>
              </a:rPr>
              <a:t>단계 </a:t>
            </a:r>
            <a:endParaRPr lang="en-US" altLang="ko-KR" sz="3000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rgbClr val="0070C0"/>
                </a:solidFill>
              </a:rPr>
              <a:t>다시 하기</a:t>
            </a:r>
            <a:endParaRPr lang="ko-KR" altLang="en-US" sz="3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724128" y="4797152"/>
            <a:ext cx="2160240" cy="115212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rgbClr val="0070C0"/>
                </a:solidFill>
              </a:rPr>
              <a:t>끝내기</a:t>
            </a:r>
            <a:endParaRPr lang="ko-KR" altLang="en-US" sz="3000" dirty="0">
              <a:solidFill>
                <a:srgbClr val="0070C0"/>
              </a:solidFill>
            </a:endParaRPr>
          </a:p>
        </p:txBody>
      </p:sp>
      <p:sp>
        <p:nvSpPr>
          <p:cNvPr id="8" name="실행 단추: 사용자 지정 7">
            <a:hlinkClick r:id="rId3" action="ppaction://hlinksldjump" highlightClick="1"/>
          </p:cNvPr>
          <p:cNvSpPr/>
          <p:nvPr/>
        </p:nvSpPr>
        <p:spPr>
          <a:xfrm>
            <a:off x="1403648" y="4797152"/>
            <a:ext cx="2160240" cy="115212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rgbClr val="0070C0"/>
                </a:solidFill>
              </a:rPr>
              <a:t>4</a:t>
            </a:r>
            <a:r>
              <a:rPr lang="ko-KR" altLang="en-US" sz="3000" dirty="0" smtClean="0">
                <a:solidFill>
                  <a:srgbClr val="0070C0"/>
                </a:solidFill>
              </a:rPr>
              <a:t>단계 </a:t>
            </a:r>
            <a:endParaRPr lang="en-US" altLang="ko-KR" sz="3000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rgbClr val="0070C0"/>
                </a:solidFill>
              </a:rPr>
              <a:t>다시 하기</a:t>
            </a:r>
            <a:endParaRPr lang="ko-KR" altLang="en-US" sz="3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724128" y="4797152"/>
            <a:ext cx="2160240" cy="115212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rgbClr val="0070C0"/>
                </a:solidFill>
              </a:rPr>
              <a:t>끝내기</a:t>
            </a:r>
            <a:endParaRPr lang="ko-KR" altLang="en-US" sz="3000" dirty="0">
              <a:solidFill>
                <a:srgbClr val="0070C0"/>
              </a:solidFill>
            </a:endParaRPr>
          </a:p>
        </p:txBody>
      </p:sp>
      <p:sp>
        <p:nvSpPr>
          <p:cNvPr id="9" name="실행 단추: 사용자 지정 8">
            <a:hlinkClick r:id="rId3" action="ppaction://hlinksldjump" highlightClick="1"/>
          </p:cNvPr>
          <p:cNvSpPr/>
          <p:nvPr/>
        </p:nvSpPr>
        <p:spPr>
          <a:xfrm>
            <a:off x="1403648" y="4797152"/>
            <a:ext cx="2160240" cy="115212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rgbClr val="0070C0"/>
                </a:solidFill>
              </a:rPr>
              <a:t>5</a:t>
            </a:r>
            <a:r>
              <a:rPr lang="ko-KR" altLang="en-US" sz="3000" dirty="0" smtClean="0">
                <a:solidFill>
                  <a:srgbClr val="0070C0"/>
                </a:solidFill>
              </a:rPr>
              <a:t>단계 </a:t>
            </a:r>
            <a:endParaRPr lang="en-US" altLang="ko-KR" sz="3000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rgbClr val="0070C0"/>
                </a:solidFill>
              </a:rPr>
              <a:t>다시 하기</a:t>
            </a:r>
            <a:endParaRPr lang="ko-KR" altLang="en-US" sz="3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114</Words>
  <Application>Microsoft Office PowerPoint</Application>
  <PresentationFormat>화면 슬라이드 쇼(4:3)</PresentationFormat>
  <Paragraphs>142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 </vt:lpstr>
      <vt:lpstr> </vt:lpstr>
      <vt:lpstr> </vt:lpstr>
      <vt:lpstr> </vt:lpstr>
      <vt:lpstr> 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4</cp:revision>
  <dcterms:created xsi:type="dcterms:W3CDTF">2013-07-23T06:00:51Z</dcterms:created>
  <dcterms:modified xsi:type="dcterms:W3CDTF">2013-07-23T06:37:01Z</dcterms:modified>
</cp:coreProperties>
</file>