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5" r:id="rId8"/>
    <p:sldId id="266" r:id="rId9"/>
    <p:sldId id="267" r:id="rId10"/>
    <p:sldId id="269" r:id="rId11"/>
    <p:sldId id="270" r:id="rId12"/>
    <p:sldId id="271" r:id="rId13"/>
    <p:sldId id="273" r:id="rId14"/>
    <p:sldId id="274" r:id="rId15"/>
    <p:sldId id="275" r:id="rId16"/>
    <p:sldId id="280" r:id="rId17"/>
    <p:sldId id="278" r:id="rId18"/>
    <p:sldId id="279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4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DE6C3-C0DF-4296-A8A3-62E52F8614B1}" type="datetimeFigureOut">
              <a:rPr lang="ko-KR" altLang="en-US" smtClean="0"/>
              <a:pPr/>
              <a:t>2013-01-07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FB970-43F9-43EC-A03D-6C2CE6B495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solidFill>
                  <a:schemeClr val="tx2"/>
                </a:solidFill>
              </a:rPr>
              <a:t>대한민국에서 가장 어려운 게임 </a:t>
            </a:r>
            <a:r>
              <a:rPr lang="en-US" altLang="ko-KR" sz="4000" dirty="0">
                <a:solidFill>
                  <a:schemeClr val="tx2"/>
                </a:solidFill>
              </a:rPr>
              <a:t>3</a:t>
            </a:r>
            <a:endParaRPr lang="en-US" altLang="ko-KR" sz="4000" dirty="0" smtClean="0">
              <a:solidFill>
                <a:schemeClr val="tx2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r>
              <a:rPr lang="ko-KR" altLang="en-US" sz="4000" dirty="0" smtClean="0">
                <a:solidFill>
                  <a:schemeClr val="accent6"/>
                </a:solidFill>
              </a:rPr>
              <a:t>제작 </a:t>
            </a:r>
            <a:r>
              <a:rPr lang="en-US" altLang="ko-KR" sz="4000" dirty="0" smtClean="0">
                <a:solidFill>
                  <a:schemeClr val="accent6"/>
                </a:solidFill>
              </a:rPr>
              <a:t>: </a:t>
            </a:r>
            <a:r>
              <a:rPr lang="ko-KR" altLang="en-US" sz="4000" dirty="0" smtClean="0">
                <a:solidFill>
                  <a:schemeClr val="accent6"/>
                </a:solidFill>
              </a:rPr>
              <a:t>이재경</a:t>
            </a:r>
            <a:endParaRPr lang="en-US" altLang="ko-KR" sz="4000" dirty="0" smtClean="0">
              <a:solidFill>
                <a:schemeClr val="accent6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  <a:r>
              <a:rPr lang="ko-KR" altLang="en-US" sz="4000" dirty="0" smtClean="0">
                <a:solidFill>
                  <a:schemeClr val="accent2"/>
                </a:solidFill>
              </a:rPr>
              <a:t>무단 </a:t>
            </a:r>
            <a:r>
              <a:rPr lang="ko-KR" altLang="en-US" sz="4000" dirty="0" err="1" smtClean="0">
                <a:solidFill>
                  <a:schemeClr val="accent2"/>
                </a:solidFill>
              </a:rPr>
              <a:t>베포</a:t>
            </a:r>
            <a:r>
              <a:rPr lang="en-US" altLang="ko-KR" sz="4000" dirty="0" smtClean="0">
                <a:solidFill>
                  <a:schemeClr val="accent2"/>
                </a:solidFill>
              </a:rPr>
              <a:t>(</a:t>
            </a:r>
            <a:r>
              <a:rPr lang="ko-KR" altLang="en-US" sz="4000" dirty="0" smtClean="0">
                <a:solidFill>
                  <a:schemeClr val="accent2"/>
                </a:solidFill>
              </a:rPr>
              <a:t>공유</a:t>
            </a:r>
            <a:r>
              <a:rPr lang="en-US" altLang="ko-KR" sz="4000" dirty="0" smtClean="0">
                <a:solidFill>
                  <a:schemeClr val="accent2"/>
                </a:solidFill>
              </a:rPr>
              <a:t>) </a:t>
            </a:r>
            <a:r>
              <a:rPr lang="ko-KR" altLang="en-US" sz="4000" dirty="0" smtClean="0">
                <a:solidFill>
                  <a:schemeClr val="accent2"/>
                </a:solidFill>
              </a:rPr>
              <a:t>금지</a:t>
            </a:r>
            <a:r>
              <a:rPr lang="en-US" altLang="ko-KR" sz="4000" dirty="0" smtClean="0">
                <a:solidFill>
                  <a:schemeClr val="accent2"/>
                </a:solidFill>
              </a:rPr>
              <a:t>-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/>
              <a:t>게임 설명 보기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checke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000" dirty="0" smtClean="0">
                  <a:solidFill>
                    <a:srgbClr val="7030A0"/>
                  </a:solidFill>
                </a:rPr>
                <a:t>게임 설명 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: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먼저 시작 버튼을 누르고 대리석 색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 </a:t>
              </a:r>
              <a:endParaRPr lang="en-US" altLang="ko-KR" sz="3000" dirty="0" smtClean="0">
                <a:solidFill>
                  <a:srgbClr val="7030A0"/>
                </a:solidFill>
              </a:endParaRPr>
            </a:p>
            <a:p>
              <a:r>
                <a:rPr lang="en-US" altLang="ko-KR" sz="3000" dirty="0" smtClean="0">
                  <a:solidFill>
                    <a:srgbClr val="7030A0"/>
                  </a:solidFill>
                </a:rPr>
                <a:t>              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장애물을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피하고 도착버튼을 </a:t>
              </a:r>
              <a:endParaRPr lang="en-US" altLang="ko-KR" sz="3000" dirty="0" smtClean="0">
                <a:solidFill>
                  <a:srgbClr val="7030A0"/>
                </a:solidFill>
              </a:endParaRPr>
            </a:p>
            <a:p>
              <a:r>
                <a:rPr lang="en-US" altLang="ko-KR" sz="3000" dirty="0" smtClean="0">
                  <a:solidFill>
                    <a:srgbClr val="7030A0"/>
                  </a:solidFill>
                </a:rPr>
                <a:t> 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             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누르시면 </a:t>
              </a:r>
              <a:r>
                <a:rPr lang="ko-KR" altLang="en-US" sz="3000" dirty="0" smtClean="0">
                  <a:solidFill>
                    <a:srgbClr val="7030A0"/>
                  </a:solidFill>
                </a:rPr>
                <a:t>됨</a:t>
              </a:r>
              <a:r>
                <a:rPr lang="en-US" altLang="ko-KR" sz="3000" dirty="0" smtClean="0">
                  <a:solidFill>
                    <a:srgbClr val="7030A0"/>
                  </a:solidFill>
                </a:rPr>
                <a:t>.</a:t>
              </a:r>
              <a:r>
                <a:rPr lang="en-US" altLang="ko-KR" sz="3000" dirty="0" smtClean="0">
                  <a:solidFill>
                    <a:schemeClr val="bg2"/>
                  </a:solidFill>
                </a:rPr>
                <a:t>.</a:t>
              </a:r>
              <a:endParaRPr lang="en-US" altLang="ko-KR" sz="3000" dirty="0" smtClean="0">
                <a:solidFill>
                  <a:schemeClr val="bg2"/>
                </a:solidFill>
              </a:endParaRPr>
            </a:p>
            <a:p>
              <a:r>
                <a:rPr lang="ko-KR" altLang="en-US" sz="3000" dirty="0" smtClean="0">
                  <a:solidFill>
                    <a:schemeClr val="bg2"/>
                  </a:solidFill>
                </a:rPr>
                <a:t> </a:t>
              </a:r>
              <a:endParaRPr lang="en-US" altLang="ko-KR" sz="3000" dirty="0" smtClean="0">
                <a:solidFill>
                  <a:schemeClr val="bg2"/>
                </a:solidFill>
              </a:endParaRPr>
            </a:p>
            <a:p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게임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>
    <p:strips dir="l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670892" y="3775348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1967036" y="2722612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16200000">
            <a:off x="625252" y="2722612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16200000">
            <a:off x="2137420" y="3775348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16200000">
            <a:off x="3649588" y="2722612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 rot="16200000">
            <a:off x="5161756" y="3775348"/>
            <a:ext cx="58052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>
            <a:off x="1115616" y="3068960"/>
            <a:ext cx="936104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>
            <a:off x="3707904" y="3068960"/>
            <a:ext cx="1152128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>
            <a:off x="6732240" y="3068960"/>
            <a:ext cx="1152128" cy="21602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8" name="실행 단추: 사용자 지정 7">
            <a:hlinkClick r:id="" action="ppaction://hlinkshowjump?jump=nextslide" highlightClick="1"/>
          </p:cNvPr>
          <p:cNvSpPr/>
          <p:nvPr/>
        </p:nvSpPr>
        <p:spPr>
          <a:xfrm>
            <a:off x="8244408" y="5949280"/>
            <a:ext cx="899592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13" name="실행 단추: 사용자 지정 1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884368" y="1052736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실행 단추: 사용자 지정 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051720" y="1052736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347864" y="0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860032" y="1052736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372200" y="0"/>
            <a:ext cx="360040" cy="58052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실행 단추: 사용자 지정 1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1475656" y="2708920"/>
            <a:ext cx="216024" cy="93610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175956" y="2600908"/>
            <a:ext cx="216024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7200292" y="2600908"/>
            <a:ext cx="216024" cy="115212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1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단계는 몸풀기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2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쪼매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2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5400000">
            <a:off x="-2183060" y="2938636"/>
            <a:ext cx="623731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575556" y="4589748"/>
            <a:ext cx="41764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1007604" y="3176972"/>
            <a:ext cx="41764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5400000">
            <a:off x="1439652" y="1908212"/>
            <a:ext cx="41764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</p:cNvPr>
          <p:cNvSpPr/>
          <p:nvPr/>
        </p:nvSpPr>
        <p:spPr>
          <a:xfrm rot="5400000">
            <a:off x="1871700" y="4589748"/>
            <a:ext cx="41764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</p:cNvPr>
          <p:cNvSpPr/>
          <p:nvPr/>
        </p:nvSpPr>
        <p:spPr>
          <a:xfrm rot="5400000">
            <a:off x="2303748" y="3176972"/>
            <a:ext cx="41764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</p:cNvPr>
          <p:cNvSpPr/>
          <p:nvPr/>
        </p:nvSpPr>
        <p:spPr>
          <a:xfrm rot="5400000">
            <a:off x="2735796" y="1908212"/>
            <a:ext cx="41764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</p:cNvPr>
          <p:cNvSpPr/>
          <p:nvPr/>
        </p:nvSpPr>
        <p:spPr>
          <a:xfrm rot="5400000">
            <a:off x="3167844" y="4589748"/>
            <a:ext cx="41764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</p:cNvPr>
          <p:cNvSpPr/>
          <p:nvPr/>
        </p:nvSpPr>
        <p:spPr>
          <a:xfrm rot="5400000">
            <a:off x="3599892" y="3176972"/>
            <a:ext cx="41764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실행 단추: 사용자 지정 31">
            <a:hlinkClick r:id="" action="ppaction://noaction" highlightClick="1"/>
          </p:cNvPr>
          <p:cNvSpPr/>
          <p:nvPr/>
        </p:nvSpPr>
        <p:spPr>
          <a:xfrm rot="5400000">
            <a:off x="4031940" y="1908212"/>
            <a:ext cx="4176464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실행 단추: 사용자 지정 37">
            <a:hlinkClick r:id="" action="ppaction://noaction" highlightClick="1"/>
          </p:cNvPr>
          <p:cNvSpPr/>
          <p:nvPr/>
        </p:nvSpPr>
        <p:spPr>
          <a:xfrm rot="5400000">
            <a:off x="4801716" y="3559324"/>
            <a:ext cx="623731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100392" y="5949280"/>
            <a:ext cx="104360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2" name="실행 단추: 사용자 지정 4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62373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740352" y="620688"/>
            <a:ext cx="360040" cy="62373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940152" y="0"/>
            <a:ext cx="360040" cy="41764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76056" y="2681536"/>
            <a:ext cx="360040" cy="41764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508104" y="1268760"/>
            <a:ext cx="360040" cy="41764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644008" y="0"/>
            <a:ext cx="360040" cy="41764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11960" y="1268760"/>
            <a:ext cx="360040" cy="41764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779912" y="2681536"/>
            <a:ext cx="360040" cy="41764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347864" y="0"/>
            <a:ext cx="360040" cy="41764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실행 단추: 사용자 지정 5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915816" y="1268760"/>
            <a:ext cx="360040" cy="41764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483768" y="2681536"/>
            <a:ext cx="360040" cy="41764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실행 단추: 사용자 지정 3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r>
              <a:rPr lang="en-US" altLang="ko-KR" sz="4000" dirty="0" smtClean="0">
                <a:solidFill>
                  <a:schemeClr val="accent4"/>
                </a:solidFill>
              </a:rPr>
              <a:t>3</a:t>
            </a:r>
            <a:r>
              <a:rPr lang="ko-KR" altLang="en-US" sz="4000" dirty="0" smtClean="0">
                <a:solidFill>
                  <a:schemeClr val="accent4"/>
                </a:solidFill>
              </a:rPr>
              <a:t>단계부터 무지 어려워짐</a:t>
            </a:r>
            <a:r>
              <a:rPr lang="en-US" altLang="ko-KR" sz="4000" dirty="0" smtClean="0">
                <a:solidFill>
                  <a:schemeClr val="accent4"/>
                </a:solidFill>
              </a:rPr>
              <a:t>~</a:t>
            </a:r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4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</p:txBody>
      </p:sp>
      <p:sp>
        <p:nvSpPr>
          <p:cNvPr id="13" name="실행 단추: 사용자 지정 12">
            <a:hlinkClick r:id="" action="ppaction://hlinkshowjump?jump=nextslide" highlightClick="1"/>
          </p:cNvPr>
          <p:cNvSpPr/>
          <p:nvPr/>
        </p:nvSpPr>
        <p:spPr>
          <a:xfrm>
            <a:off x="3131840" y="4365104"/>
            <a:ext cx="2736304" cy="133044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dirty="0" smtClean="0"/>
              <a:t>3</a:t>
            </a:r>
            <a:r>
              <a:rPr lang="ko-KR" altLang="en-US" sz="3000" dirty="0" smtClean="0"/>
              <a:t>단계 하기</a:t>
            </a:r>
            <a:endParaRPr lang="ko-KR" altLang="en-US" sz="3000" dirty="0"/>
          </a:p>
        </p:txBody>
      </p: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grpSp>
        <p:nvGrpSpPr>
          <p:cNvPr id="4" name="그룹 11"/>
          <p:cNvGrpSpPr/>
          <p:nvPr/>
        </p:nvGrpSpPr>
        <p:grpSpPr>
          <a:xfrm>
            <a:off x="1691680" y="620688"/>
            <a:ext cx="5472608" cy="6443708"/>
            <a:chOff x="1691680" y="432896"/>
            <a:chExt cx="5472608" cy="6443708"/>
          </a:xfrm>
          <a:blipFill>
            <a:blip r:embed="rId3"/>
            <a:tile tx="0" ty="0" sx="100000" sy="100000" flip="none" algn="tl"/>
          </a:blipFill>
        </p:grpSpPr>
        <p:grpSp>
          <p:nvGrpSpPr>
            <p:cNvPr id="6" name="그룹 18"/>
            <p:cNvGrpSpPr/>
            <p:nvPr/>
          </p:nvGrpSpPr>
          <p:grpSpPr>
            <a:xfrm>
              <a:off x="1691680" y="439178"/>
              <a:ext cx="5472608" cy="6437426"/>
              <a:chOff x="1691680" y="320600"/>
              <a:chExt cx="5472608" cy="6437426"/>
            </a:xfrm>
            <a:grpFill/>
          </p:grpSpPr>
          <p:sp>
            <p:nvSpPr>
              <p:cNvPr id="14" name="실행 단추: 사용자 지정 13">
                <a:hlinkClick r:id="" action="ppaction://noaction" highlightClick="1"/>
              </p:cNvPr>
              <p:cNvSpPr/>
              <p:nvPr/>
            </p:nvSpPr>
            <p:spPr>
              <a:xfrm>
                <a:off x="1691680" y="3238414"/>
                <a:ext cx="5472608" cy="360040"/>
              </a:xfrm>
              <a:prstGeom prst="actionButtonBlank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실행 단추: 사용자 지정 16">
                <a:hlinkClick r:id="" action="ppaction://noaction" highlightClick="1"/>
              </p:cNvPr>
              <p:cNvSpPr/>
              <p:nvPr/>
            </p:nvSpPr>
            <p:spPr>
              <a:xfrm rot="7617132">
                <a:off x="1318526" y="3359293"/>
                <a:ext cx="6437426" cy="360040"/>
              </a:xfrm>
              <a:prstGeom prst="actionButtonBlank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" name="실행 단추: 사용자 지정 10">
              <a:hlinkClick r:id="" action="ppaction://noaction" highlightClick="1"/>
            </p:cNvPr>
            <p:cNvSpPr/>
            <p:nvPr/>
          </p:nvSpPr>
          <p:spPr>
            <a:xfrm rot="3186929">
              <a:off x="1468336" y="3471627"/>
              <a:ext cx="6437501" cy="36004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>
            <a:off x="0" y="6525344"/>
            <a:ext cx="914400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 rot="5400000">
            <a:off x="5715000" y="3096344"/>
            <a:ext cx="6525344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5400000">
            <a:off x="-3096344" y="3096344"/>
            <a:ext cx="6525344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86409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>
            <a:off x="1187624" y="0"/>
            <a:ext cx="6480720" cy="11247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5400000">
            <a:off x="4752020" y="2628292"/>
            <a:ext cx="558924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-1440668" y="2628292"/>
            <a:ext cx="5589240" cy="332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7668344" y="0"/>
            <a:ext cx="122413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grpSp>
        <p:nvGrpSpPr>
          <p:cNvPr id="4" name="그룹 28"/>
          <p:cNvGrpSpPr/>
          <p:nvPr/>
        </p:nvGrpSpPr>
        <p:grpSpPr>
          <a:xfrm>
            <a:off x="1691680" y="620688"/>
            <a:ext cx="5472608" cy="6423447"/>
            <a:chOff x="1691680" y="226933"/>
            <a:chExt cx="5472608" cy="6423447"/>
          </a:xfrm>
          <a:blipFill>
            <a:blip r:embed="rId3"/>
            <a:tile tx="0" ty="0" sx="100000" sy="100000" flip="none" algn="tl"/>
          </a:blipFill>
        </p:grpSpPr>
        <p:sp>
          <p:nvSpPr>
            <p:cNvPr id="26" name="실행 단추: 사용자 지정 25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5400000">
              <a:off x="4247964" y="584684"/>
              <a:ext cx="360040" cy="5472608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실행 단추: 사용자 지정 27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13050840">
              <a:off x="4305354" y="240455"/>
              <a:ext cx="360040" cy="6409925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실행 단추: 사용자 지정 26">
              <a:hlinkClick r:id="" action="ppaction://noaction" highlightClick="1"/>
              <a:hlinkHover r:id="" action="ppaction://hlinkshowjump?jump=lastslide"/>
            </p:cNvPr>
            <p:cNvSpPr/>
            <p:nvPr/>
          </p:nvSpPr>
          <p:spPr>
            <a:xfrm rot="8578281">
              <a:off x="4521110" y="226933"/>
              <a:ext cx="360040" cy="6408450"/>
            </a:xfrm>
            <a:prstGeom prst="actionButtonBlank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05672" y="2119672"/>
            <a:ext cx="332656" cy="9144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실행 단추: 사용자 지정 1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8811344" y="0"/>
            <a:ext cx="332656" cy="65253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7380312" y="0"/>
            <a:ext cx="332656" cy="55892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1187624" y="0"/>
            <a:ext cx="332656" cy="55892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0" y="0"/>
            <a:ext cx="332656" cy="65253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865612" y="-2389956"/>
            <a:ext cx="1124744" cy="590465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4"/>
                  </a:solidFill>
                </a:rPr>
                <a:t>4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단계는 손 떨림 조심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!</a:t>
              </a:r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3131840" y="4365104"/>
              <a:ext cx="2736304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0" dirty="0" smtClean="0"/>
                <a:t>4</a:t>
              </a:r>
              <a:r>
                <a:rPr lang="ko-KR" altLang="en-US" sz="3000" dirty="0" smtClean="0"/>
                <a:t>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323528" y="0"/>
            <a:ext cx="432048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10" name="실행 단추: 사용자 지정 9">
            <a:hlinkClick r:id="" action="ppaction://noaction" highlightClick="1"/>
          </p:cNvPr>
          <p:cNvSpPr/>
          <p:nvPr/>
        </p:nvSpPr>
        <p:spPr>
          <a:xfrm rot="16200000">
            <a:off x="-2039044" y="2794620"/>
            <a:ext cx="594928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실행 단추: 사용자 지정 10">
            <a:hlinkClick r:id="" action="ppaction://noaction" highlightClick="1"/>
          </p:cNvPr>
          <p:cNvSpPr/>
          <p:nvPr/>
        </p:nvSpPr>
        <p:spPr>
          <a:xfrm>
            <a:off x="755576" y="5877272"/>
            <a:ext cx="727280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실행 단추: 사용자 지정 11">
            <a:hlinkClick r:id="" action="ppaction://noaction" highlightClick="1"/>
          </p:cNvPr>
          <p:cNvSpPr/>
          <p:nvPr/>
        </p:nvSpPr>
        <p:spPr>
          <a:xfrm>
            <a:off x="323528" y="6569968"/>
            <a:ext cx="84969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실행 단추: 사용자 지정 12">
            <a:hlinkClick r:id="" action="ppaction://noaction" highlightClick="1"/>
          </p:cNvPr>
          <p:cNvSpPr/>
          <p:nvPr/>
        </p:nvSpPr>
        <p:spPr>
          <a:xfrm>
            <a:off x="1115616" y="0"/>
            <a:ext cx="8028384" cy="2606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실행 단추: 사용자 지정 15">
            <a:hlinkClick r:id="" action="ppaction://noaction" highlightClick="1"/>
          </p:cNvPr>
          <p:cNvSpPr/>
          <p:nvPr/>
        </p:nvSpPr>
        <p:spPr>
          <a:xfrm rot="16200000">
            <a:off x="5665304" y="3379304"/>
            <a:ext cx="659735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실행 단추: 사용자 지정 14">
            <a:hlinkClick r:id="" action="ppaction://noaction" highlightClick="1"/>
          </p:cNvPr>
          <p:cNvSpPr/>
          <p:nvPr/>
        </p:nvSpPr>
        <p:spPr>
          <a:xfrm rot="16200000">
            <a:off x="-3248980" y="3248980"/>
            <a:ext cx="6858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</p:cNvPr>
          <p:cNvSpPr/>
          <p:nvPr/>
        </p:nvSpPr>
        <p:spPr>
          <a:xfrm rot="5400000">
            <a:off x="5472100" y="3320988"/>
            <a:ext cx="5400600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</p:cNvPr>
          <p:cNvSpPr/>
          <p:nvPr/>
        </p:nvSpPr>
        <p:spPr>
          <a:xfrm>
            <a:off x="1763688" y="620688"/>
            <a:ext cx="6552728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</p:cNvPr>
          <p:cNvSpPr/>
          <p:nvPr/>
        </p:nvSpPr>
        <p:spPr>
          <a:xfrm rot="5400000">
            <a:off x="-684584" y="2924944"/>
            <a:ext cx="489654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</p:cNvPr>
          <p:cNvSpPr/>
          <p:nvPr/>
        </p:nvSpPr>
        <p:spPr>
          <a:xfrm>
            <a:off x="1619672" y="5229200"/>
            <a:ext cx="5976664" cy="2880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</p:cNvPr>
          <p:cNvSpPr/>
          <p:nvPr/>
        </p:nvSpPr>
        <p:spPr>
          <a:xfrm rot="16200000">
            <a:off x="5314392" y="3262672"/>
            <a:ext cx="4203848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</p:cNvPr>
          <p:cNvSpPr/>
          <p:nvPr/>
        </p:nvSpPr>
        <p:spPr>
          <a:xfrm rot="5400000">
            <a:off x="4824028" y="2600908"/>
            <a:ext cx="374441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</p:cNvPr>
          <p:cNvSpPr/>
          <p:nvPr/>
        </p:nvSpPr>
        <p:spPr>
          <a:xfrm rot="5400000">
            <a:off x="4045632" y="3163280"/>
            <a:ext cx="371703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</p:cNvPr>
          <p:cNvSpPr/>
          <p:nvPr/>
        </p:nvSpPr>
        <p:spPr>
          <a:xfrm rot="10800000">
            <a:off x="1619672" y="2852936"/>
            <a:ext cx="446449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16200000">
            <a:off x="1583668" y="2888940"/>
            <a:ext cx="4464496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1907704" y="4797152"/>
            <a:ext cx="792088" cy="404664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56" name="실행 단추: 사용자 지정 5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0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410236" y="2447764"/>
            <a:ext cx="323528" cy="849694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실행 단추: 사용자 지정 5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23528" cy="616530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실행 단추: 사용자 지정 5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820472" y="0"/>
            <a:ext cx="323528" cy="6858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실행 단추: 사용자 지정 5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620688"/>
            <a:ext cx="323528" cy="554461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실행 단추: 사용자 지정 6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308304" y="1340768"/>
            <a:ext cx="323528" cy="420384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실행 단추: 사용자 지정 6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516216" y="908720"/>
            <a:ext cx="360040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실행 단추: 사용자 지정 6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1484784"/>
            <a:ext cx="323528" cy="37718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실행 단추: 사용자 지정 6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1619672" y="620688"/>
            <a:ext cx="323528" cy="460851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실행 단추: 사용자 지정 6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517740" y="2403140"/>
            <a:ext cx="288032" cy="72362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실행 단추: 사용자 지정 6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319972" y="2528900"/>
            <a:ext cx="288032" cy="568863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실행 단추: 사용자 지정 6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01716" y="-3758108"/>
            <a:ext cx="260648" cy="7776864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실행 단추: 사용자 지정 6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4824028" y="-2295636"/>
            <a:ext cx="288032" cy="612068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실행 단추: 사용자 지정 6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5400000">
            <a:off x="3635896" y="836712"/>
            <a:ext cx="360040" cy="4392488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실행 단추: 사용자 지정 6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 rot="10800000">
            <a:off x="3635896" y="836712"/>
            <a:ext cx="360040" cy="4464496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4"/>
                  </a:solidFill>
                </a:rPr>
                <a:t>마지막 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5</a:t>
              </a:r>
              <a:r>
                <a:rPr lang="ko-KR" altLang="en-US" sz="4000" dirty="0" smtClean="0">
                  <a:solidFill>
                    <a:schemeClr val="accent4"/>
                  </a:solidFill>
                </a:rPr>
                <a:t>단계 나도 못 깸</a:t>
              </a:r>
              <a:r>
                <a:rPr lang="en-US" altLang="ko-KR" sz="4000" dirty="0" smtClean="0">
                  <a:solidFill>
                    <a:schemeClr val="accent4"/>
                  </a:solidFill>
                </a:rPr>
                <a:t>~</a:t>
              </a:r>
              <a:r>
                <a:rPr lang="ko-KR" altLang="en-US" sz="4000" dirty="0" err="1" smtClean="0">
                  <a:solidFill>
                    <a:schemeClr val="accent4"/>
                  </a:solidFill>
                </a:rPr>
                <a:t>ㅋㅋㅋ</a:t>
              </a:r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nextslide" highlightClick="1"/>
            </p:cNvPr>
            <p:cNvSpPr/>
            <p:nvPr/>
          </p:nvSpPr>
          <p:spPr>
            <a:xfrm>
              <a:off x="2915816" y="4365104"/>
              <a:ext cx="3168352" cy="1330448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smtClean="0"/>
                <a:t>마지막 단계 하기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0" y="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시작</a:t>
            </a:r>
            <a:endParaRPr lang="ko-KR" altLang="en-US" sz="2000" dirty="0"/>
          </a:p>
        </p:txBody>
      </p:sp>
      <p:sp>
        <p:nvSpPr>
          <p:cNvPr id="35" name="실행 단추: 사용자 지정 34">
            <a:hlinkClick r:id="" action="ppaction://noaction" highlightClick="1"/>
          </p:cNvPr>
          <p:cNvSpPr/>
          <p:nvPr/>
        </p:nvSpPr>
        <p:spPr>
          <a:xfrm rot="5400000">
            <a:off x="-1643000" y="2398576"/>
            <a:ext cx="515719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실행 단추: 사용자 지정 40">
            <a:hlinkClick r:id="" action="ppaction://noaction" highlightClick="1"/>
          </p:cNvPr>
          <p:cNvSpPr/>
          <p:nvPr/>
        </p:nvSpPr>
        <p:spPr>
          <a:xfrm rot="5400000">
            <a:off x="94928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실행 단추: 사용자 지정 41">
            <a:hlinkClick r:id="" action="ppaction://noaction" highlightClick="1"/>
          </p:cNvPr>
          <p:cNvSpPr/>
          <p:nvPr/>
        </p:nvSpPr>
        <p:spPr>
          <a:xfrm rot="5400000">
            <a:off x="130932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실행 단추: 사용자 지정 42">
            <a:hlinkClick r:id="" action="ppaction://noaction" highlightClick="1"/>
          </p:cNvPr>
          <p:cNvSpPr/>
          <p:nvPr/>
        </p:nvSpPr>
        <p:spPr>
          <a:xfrm rot="5400000">
            <a:off x="166936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실행 단추: 사용자 지정 43">
            <a:hlinkClick r:id="" action="ppaction://noaction" highlightClick="1"/>
          </p:cNvPr>
          <p:cNvSpPr/>
          <p:nvPr/>
        </p:nvSpPr>
        <p:spPr>
          <a:xfrm rot="5400000">
            <a:off x="202940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실행 단추: 사용자 지정 44">
            <a:hlinkClick r:id="" action="ppaction://noaction" highlightClick="1"/>
          </p:cNvPr>
          <p:cNvSpPr/>
          <p:nvPr/>
        </p:nvSpPr>
        <p:spPr>
          <a:xfrm rot="5400000">
            <a:off x="238944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실행 단추: 사용자 지정 45">
            <a:hlinkClick r:id="" action="ppaction://noaction" highlightClick="1"/>
          </p:cNvPr>
          <p:cNvSpPr/>
          <p:nvPr/>
        </p:nvSpPr>
        <p:spPr>
          <a:xfrm rot="5400000">
            <a:off x="274948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실행 단추: 사용자 지정 46">
            <a:hlinkClick r:id="" action="ppaction://noaction" highlightClick="1"/>
          </p:cNvPr>
          <p:cNvSpPr/>
          <p:nvPr/>
        </p:nvSpPr>
        <p:spPr>
          <a:xfrm rot="5400000">
            <a:off x="310952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실행 단추: 사용자 지정 47">
            <a:hlinkClick r:id="" action="ppaction://noaction" highlightClick="1"/>
          </p:cNvPr>
          <p:cNvSpPr/>
          <p:nvPr/>
        </p:nvSpPr>
        <p:spPr>
          <a:xfrm rot="5400000">
            <a:off x="346956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실행 단추: 사용자 지정 48">
            <a:hlinkClick r:id="" action="ppaction://noaction" highlightClick="1"/>
          </p:cNvPr>
          <p:cNvSpPr/>
          <p:nvPr/>
        </p:nvSpPr>
        <p:spPr>
          <a:xfrm rot="5400000">
            <a:off x="382960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실행 단추: 사용자 지정 49">
            <a:hlinkClick r:id="" action="ppaction://noaction" highlightClick="1"/>
          </p:cNvPr>
          <p:cNvSpPr/>
          <p:nvPr/>
        </p:nvSpPr>
        <p:spPr>
          <a:xfrm rot="5400000">
            <a:off x="4189648" y="4963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</p:cNvPr>
          <p:cNvSpPr/>
          <p:nvPr/>
        </p:nvSpPr>
        <p:spPr>
          <a:xfrm rot="5400000">
            <a:off x="454968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실행 단추: 사용자 지정 52">
            <a:hlinkClick r:id="" action="ppaction://noaction" highlightClick="1"/>
          </p:cNvPr>
          <p:cNvSpPr/>
          <p:nvPr/>
        </p:nvSpPr>
        <p:spPr>
          <a:xfrm rot="5400000">
            <a:off x="4909728" y="1534480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실행 단추: 사용자 지정 53">
            <a:hlinkClick r:id="" action="ppaction://noaction" highlightClick="1"/>
          </p:cNvPr>
          <p:cNvSpPr/>
          <p:nvPr/>
        </p:nvSpPr>
        <p:spPr>
          <a:xfrm rot="5400000">
            <a:off x="58924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실행 단추: 사용자 지정 54">
            <a:hlinkClick r:id="" action="ppaction://noaction" highlightClick="1"/>
          </p:cNvPr>
          <p:cNvSpPr/>
          <p:nvPr/>
        </p:nvSpPr>
        <p:spPr>
          <a:xfrm rot="5400000">
            <a:off x="5269768" y="3307296"/>
            <a:ext cx="3429000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실행 단추: 사용자 지정 56">
            <a:hlinkClick r:id="" action="ppaction://noaction" highlightClick="1"/>
          </p:cNvPr>
          <p:cNvSpPr/>
          <p:nvPr/>
        </p:nvSpPr>
        <p:spPr>
          <a:xfrm rot="5400000">
            <a:off x="5629808" y="4099384"/>
            <a:ext cx="5157192" cy="36004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실행 단추: 사용자 지정 4">
            <a:hlinkClick r:id="" action="ppaction://noaction" highlightClick="1"/>
          </p:cNvPr>
          <p:cNvSpPr/>
          <p:nvPr/>
        </p:nvSpPr>
        <p:spPr>
          <a:xfrm>
            <a:off x="0" y="0"/>
            <a:ext cx="9144000" cy="6858000"/>
          </a:xfrm>
          <a:prstGeom prst="actionButtonBlank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5000" dirty="0" smtClean="0">
              <a:solidFill>
                <a:schemeClr val="accent4"/>
              </a:solidFill>
            </a:endParaRPr>
          </a:p>
          <a:p>
            <a:pPr algn="ctr"/>
            <a:endParaRPr lang="en-US" altLang="ko-KR" sz="5000" dirty="0">
              <a:solidFill>
                <a:schemeClr val="accent1"/>
              </a:solidFill>
            </a:endParaRPr>
          </a:p>
          <a:p>
            <a:pPr algn="ctr"/>
            <a:endParaRPr lang="ko-KR" altLang="en-US" sz="5000" dirty="0">
              <a:solidFill>
                <a:schemeClr val="accent1"/>
              </a:solidFill>
            </a:endParaRPr>
          </a:p>
        </p:txBody>
      </p:sp>
      <p:sp>
        <p:nvSpPr>
          <p:cNvPr id="18" name="실행 단추: 사용자 지정 17">
            <a:hlinkClick r:id="" action="ppaction://hlinkshowjump?jump=nextslide" highlightClick="1"/>
          </p:cNvPr>
          <p:cNvSpPr/>
          <p:nvPr/>
        </p:nvSpPr>
        <p:spPr>
          <a:xfrm>
            <a:off x="8388424" y="5949280"/>
            <a:ext cx="755576" cy="908720"/>
          </a:xfrm>
          <a:prstGeom prst="actionButtonBlank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도착</a:t>
            </a:r>
            <a:endParaRPr lang="ko-KR" altLang="en-US" sz="2000" dirty="0"/>
          </a:p>
        </p:txBody>
      </p:sp>
      <p:sp>
        <p:nvSpPr>
          <p:cNvPr id="43" name="실행 단추: 사용자 지정 4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8028384" y="1700808"/>
            <a:ext cx="360040" cy="515719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실행 단추: 사용자 지정 5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48376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실행 단추: 사용자 지정 1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755576" y="0"/>
            <a:ext cx="360040" cy="5157192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실행 단추: 사용자 지정 1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84380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실행 단추: 사용자 지정 1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20384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실행 단추: 사용자 지정 2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212372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실행 단추: 사용자 지정 21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56388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실행 단추: 사용자 지정 22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392392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실행 단추: 사용자 지정 23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28396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실행 단추: 사용자 지정 24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464400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실행 단추: 사용자 지정 25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00404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실행 단추: 사용자 지정 26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36408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실행 단추: 사용자 지정 27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5724128" y="342900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실행 단추: 사용자 지정 28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08416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실행 단추: 사용자 지정 29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444208" y="0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실행 단추: 사용자 지정 30">
            <a:hlinkClick r:id="" action="ppaction://noaction" highlightClick="1"/>
            <a:hlinkHover r:id="" action="ppaction://hlinkshowjump?jump=lastslide"/>
          </p:cNvPr>
          <p:cNvSpPr/>
          <p:nvPr/>
        </p:nvSpPr>
        <p:spPr>
          <a:xfrm>
            <a:off x="6804248" y="1772816"/>
            <a:ext cx="360040" cy="3429000"/>
          </a:xfrm>
          <a:prstGeom prst="actionButtonBlank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축하합니다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대한민국에서 가장 어려운 게임 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3</a:t>
              </a:r>
              <a:r>
                <a:rPr lang="ko-KR" altLang="en-US" sz="3000" dirty="0">
                  <a:solidFill>
                    <a:schemeClr val="accent1"/>
                  </a:solidFill>
                </a:rPr>
                <a:t>을</a:t>
              </a:r>
              <a:r>
                <a:rPr lang="ko-KR" altLang="en-US" sz="3000" dirty="0" smtClean="0">
                  <a:solidFill>
                    <a:schemeClr val="accent1"/>
                  </a:solidFill>
                </a:rPr>
                <a:t> 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성공하셨습니다</a:t>
              </a:r>
              <a:r>
                <a:rPr lang="en-US" altLang="ko-KR" sz="3000" dirty="0" smtClean="0">
                  <a:solidFill>
                    <a:schemeClr val="accent1"/>
                  </a:solidFill>
                </a:rPr>
                <a:t>.</a:t>
              </a: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1"/>
                  </a:solidFill>
                </a:rPr>
                <a:t>이재경 제작</a:t>
              </a:r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3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3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3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3000" dirty="0" smtClean="0">
                  <a:solidFill>
                    <a:schemeClr val="accent2"/>
                  </a:solidFill>
                </a:rPr>
                <a:t>금지</a:t>
              </a:r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3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dirty="0" smtClean="0"/>
            </a:p>
            <a:p>
              <a:pPr algn="ctr"/>
              <a:endParaRPr lang="ko-KR" altLang="en-US" dirty="0"/>
            </a:p>
          </p:txBody>
        </p:sp>
        <p:sp>
          <p:nvSpPr>
            <p:cNvPr id="5" name="실행 단추: 사용자 지정 4">
              <a:hlinkClick r:id="" action="ppaction://hlinkshowjump?jump=endshow" highlightClick="1"/>
            </p:cNvPr>
            <p:cNvSpPr/>
            <p:nvPr/>
          </p:nvSpPr>
          <p:spPr>
            <a:xfrm>
              <a:off x="5652120" y="5085184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  <p:sp>
          <p:nvSpPr>
            <p:cNvPr id="6" name="실행 단추: 사용자 지정 5">
              <a:hlinkClick r:id="" action="ppaction://hlinkshowjump?jump=firstslide" highlightClick="1"/>
            </p:cNvPr>
            <p:cNvSpPr/>
            <p:nvPr/>
          </p:nvSpPr>
          <p:spPr>
            <a:xfrm>
              <a:off x="1331640" y="5085184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한판 더하기</a:t>
              </a:r>
              <a:r>
                <a:rPr lang="en-US" altLang="ko-KR" sz="3000" dirty="0" smtClean="0"/>
                <a:t>!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실행 단추: 사용자 지정 3">
              <a:hlinkClick r:id="" action="ppaction://noaction" highlightClick="1"/>
            </p:cNvPr>
            <p:cNvSpPr/>
            <p:nvPr/>
          </p:nvSpPr>
          <p:spPr>
            <a:xfrm>
              <a:off x="0" y="0"/>
              <a:ext cx="9144000" cy="6858000"/>
            </a:xfrm>
            <a:prstGeom prst="actionButtonBlank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5000" dirty="0" smtClean="0">
                <a:solidFill>
                  <a:schemeClr val="accent4"/>
                </a:solidFill>
              </a:endParaRPr>
            </a:p>
            <a:p>
              <a:pPr algn="ctr"/>
              <a:endParaRPr lang="en-US" altLang="ko-KR" sz="5000" dirty="0">
                <a:solidFill>
                  <a:schemeClr val="accent1"/>
                </a:solidFill>
              </a:endParaRPr>
            </a:p>
            <a:p>
              <a:pPr algn="ctr"/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2"/>
                  </a:solidFill>
                </a:rPr>
                <a:t>게임 오버</a:t>
              </a:r>
              <a:endParaRPr lang="en-US" altLang="ko-KR" sz="4000" dirty="0" smtClean="0">
                <a:solidFill>
                  <a:schemeClr val="accent2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ko-KR" altLang="en-US" sz="4000" dirty="0" smtClean="0">
                  <a:solidFill>
                    <a:schemeClr val="accent1"/>
                  </a:solidFill>
                </a:rPr>
                <a:t>제작 </a:t>
              </a:r>
              <a:r>
                <a:rPr lang="en-US" altLang="ko-KR" sz="4000" dirty="0" smtClean="0">
                  <a:solidFill>
                    <a:schemeClr val="accent1"/>
                  </a:solidFill>
                </a:rPr>
                <a:t>: 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이재경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무단 </a:t>
              </a:r>
              <a:r>
                <a:rPr lang="ko-KR" altLang="en-US" sz="4000" dirty="0" err="1" smtClean="0">
                  <a:solidFill>
                    <a:schemeClr val="accent2"/>
                  </a:solidFill>
                </a:rPr>
                <a:t>베포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(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공유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) </a:t>
              </a:r>
              <a:r>
                <a:rPr lang="ko-KR" altLang="en-US" sz="4000" dirty="0" smtClean="0">
                  <a:solidFill>
                    <a:schemeClr val="accent2"/>
                  </a:solidFill>
                </a:rPr>
                <a:t>금지</a:t>
              </a:r>
              <a:r>
                <a:rPr lang="en-US" altLang="ko-KR" sz="4000" dirty="0" smtClean="0">
                  <a:solidFill>
                    <a:schemeClr val="accent2"/>
                  </a:solidFill>
                </a:rPr>
                <a:t>-</a:t>
              </a:r>
              <a:r>
                <a:rPr lang="ko-KR" altLang="en-US" sz="4000" dirty="0" smtClean="0">
                  <a:solidFill>
                    <a:schemeClr val="accent1"/>
                  </a:solidFill>
                </a:rPr>
                <a:t> </a:t>
              </a:r>
              <a:endParaRPr lang="en-US" altLang="ko-KR" sz="4000" dirty="0" smtClean="0">
                <a:solidFill>
                  <a:schemeClr val="accent1"/>
                </a:solidFill>
              </a:endParaRPr>
            </a:p>
            <a:p>
              <a:pPr algn="ctr"/>
              <a:endParaRPr lang="en-US" altLang="ko-KR" sz="5000" dirty="0" smtClean="0">
                <a:solidFill>
                  <a:schemeClr val="accent1"/>
                </a:solidFill>
              </a:endParaRPr>
            </a:p>
            <a:p>
              <a:pPr algn="ctr"/>
              <a:endParaRPr lang="ko-KR" altLang="en-US" sz="5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실행 단추: 사용자 지정 4">
              <a:hlinkClick r:id="" action="ppaction://hlinkshowjump?jump=firstslide" highlightClick="1"/>
            </p:cNvPr>
            <p:cNvSpPr/>
            <p:nvPr/>
          </p:nvSpPr>
          <p:spPr>
            <a:xfrm>
              <a:off x="1403648" y="4437112"/>
              <a:ext cx="2304256" cy="1042416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다시 하기</a:t>
              </a:r>
              <a:endParaRPr lang="ko-KR" altLang="en-US" sz="3000" dirty="0"/>
            </a:p>
          </p:txBody>
        </p:sp>
        <p:sp>
          <p:nvSpPr>
            <p:cNvPr id="8" name="실행 단추: 사용자 지정 7">
              <a:hlinkClick r:id="" action="ppaction://hlinkshowjump?jump=endshow" highlightClick="1"/>
            </p:cNvPr>
            <p:cNvSpPr/>
            <p:nvPr/>
          </p:nvSpPr>
          <p:spPr>
            <a:xfrm>
              <a:off x="5652120" y="4437112"/>
              <a:ext cx="2304256" cy="1080120"/>
            </a:xfrm>
            <a:prstGeom prst="actionButtonBlan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dirty="0" smtClean="0"/>
                <a:t>끝내기</a:t>
              </a:r>
              <a:endParaRPr lang="ko-KR" altLang="en-US" sz="3000" dirty="0"/>
            </a:p>
          </p:txBody>
        </p:sp>
      </p:grpSp>
    </p:spTree>
  </p:cSld>
  <p:clrMapOvr>
    <a:masterClrMapping/>
  </p:clrMapOvr>
  <p:transition advClick="0">
    <p:newsflash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127</Words>
  <Application>Microsoft Office PowerPoint</Application>
  <PresentationFormat>화면 슬라이드 쇼(4:3)</PresentationFormat>
  <Paragraphs>79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7</cp:revision>
  <dcterms:created xsi:type="dcterms:W3CDTF">2013-01-05T00:07:28Z</dcterms:created>
  <dcterms:modified xsi:type="dcterms:W3CDTF">2013-01-07T05:49:47Z</dcterms:modified>
</cp:coreProperties>
</file>