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58" r:id="rId4"/>
    <p:sldId id="259" r:id="rId5"/>
    <p:sldId id="261" r:id="rId6"/>
    <p:sldId id="268" r:id="rId7"/>
    <p:sldId id="269" r:id="rId8"/>
    <p:sldId id="270" r:id="rId9"/>
    <p:sldId id="262" r:id="rId10"/>
    <p:sldId id="263" r:id="rId11"/>
    <p:sldId id="264" r:id="rId12"/>
    <p:sldId id="265" r:id="rId13"/>
    <p:sldId id="266" r:id="rId14"/>
    <p:sldId id="267" r:id="rId15"/>
    <p:sldId id="271" r:id="rId16"/>
    <p:sldId id="272" r:id="rId17"/>
    <p:sldId id="273" r:id="rId18"/>
    <p:sldId id="260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04" autoAdjust="0"/>
    <p:restoredTop sz="94673" autoAdjust="0"/>
  </p:normalViewPr>
  <p:slideViewPr>
    <p:cSldViewPr>
      <p:cViewPr>
        <p:scale>
          <a:sx n="80" d="100"/>
          <a:sy n="80" d="100"/>
        </p:scale>
        <p:origin x="-654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3AB0D-D2CB-4502-8C3C-3D2D112F20F5}" type="datetimeFigureOut">
              <a:rPr lang="ko-KR" altLang="en-US" smtClean="0"/>
              <a:pPr/>
              <a:t>2013-01-03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47CF-7CF0-44ED-9DBB-647BFA357C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3AB0D-D2CB-4502-8C3C-3D2D112F20F5}" type="datetimeFigureOut">
              <a:rPr lang="ko-KR" altLang="en-US" smtClean="0"/>
              <a:pPr/>
              <a:t>2013-01-03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47CF-7CF0-44ED-9DBB-647BFA357C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3AB0D-D2CB-4502-8C3C-3D2D112F20F5}" type="datetimeFigureOut">
              <a:rPr lang="ko-KR" altLang="en-US" smtClean="0"/>
              <a:pPr/>
              <a:t>2013-01-03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47CF-7CF0-44ED-9DBB-647BFA357C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3AB0D-D2CB-4502-8C3C-3D2D112F20F5}" type="datetimeFigureOut">
              <a:rPr lang="ko-KR" altLang="en-US" smtClean="0"/>
              <a:pPr/>
              <a:t>2013-01-03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47CF-7CF0-44ED-9DBB-647BFA357C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3AB0D-D2CB-4502-8C3C-3D2D112F20F5}" type="datetimeFigureOut">
              <a:rPr lang="ko-KR" altLang="en-US" smtClean="0"/>
              <a:pPr/>
              <a:t>2013-01-03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47CF-7CF0-44ED-9DBB-647BFA357C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3AB0D-D2CB-4502-8C3C-3D2D112F20F5}" type="datetimeFigureOut">
              <a:rPr lang="ko-KR" altLang="en-US" smtClean="0"/>
              <a:pPr/>
              <a:t>2013-01-03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47CF-7CF0-44ED-9DBB-647BFA357C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3AB0D-D2CB-4502-8C3C-3D2D112F20F5}" type="datetimeFigureOut">
              <a:rPr lang="ko-KR" altLang="en-US" smtClean="0"/>
              <a:pPr/>
              <a:t>2013-01-03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47CF-7CF0-44ED-9DBB-647BFA357C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3AB0D-D2CB-4502-8C3C-3D2D112F20F5}" type="datetimeFigureOut">
              <a:rPr lang="ko-KR" altLang="en-US" smtClean="0"/>
              <a:pPr/>
              <a:t>2013-01-03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47CF-7CF0-44ED-9DBB-647BFA357C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3AB0D-D2CB-4502-8C3C-3D2D112F20F5}" type="datetimeFigureOut">
              <a:rPr lang="ko-KR" altLang="en-US" smtClean="0"/>
              <a:pPr/>
              <a:t>2013-01-03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47CF-7CF0-44ED-9DBB-647BFA357C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3AB0D-D2CB-4502-8C3C-3D2D112F20F5}" type="datetimeFigureOut">
              <a:rPr lang="ko-KR" altLang="en-US" smtClean="0"/>
              <a:pPr/>
              <a:t>2013-01-03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47CF-7CF0-44ED-9DBB-647BFA357C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3AB0D-D2CB-4502-8C3C-3D2D112F20F5}" type="datetimeFigureOut">
              <a:rPr lang="ko-KR" altLang="en-US" smtClean="0"/>
              <a:pPr/>
              <a:t>2013-01-03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47CF-7CF0-44ED-9DBB-647BFA357C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3AB0D-D2CB-4502-8C3C-3D2D112F20F5}" type="datetimeFigureOut">
              <a:rPr lang="ko-KR" altLang="en-US" smtClean="0"/>
              <a:pPr/>
              <a:t>2013-01-03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047CF-7CF0-44ED-9DBB-647BFA357C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chemeClr val="tx1"/>
                </a:solidFill>
              </a:rPr>
              <a:t>대한민국</a:t>
            </a:r>
            <a:r>
              <a:rPr lang="ko-KR" altLang="en-US" sz="4000" dirty="0" smtClean="0">
                <a:solidFill>
                  <a:schemeClr val="tx1"/>
                </a:solidFill>
              </a:rPr>
              <a:t>에서</a:t>
            </a:r>
            <a:r>
              <a:rPr lang="ko-KR" altLang="en-US" sz="4000" dirty="0" smtClean="0"/>
              <a:t> </a:t>
            </a:r>
            <a:r>
              <a:rPr lang="ko-KR" altLang="en-US" sz="4000" dirty="0" smtClean="0">
                <a:solidFill>
                  <a:schemeClr val="accent2"/>
                </a:solidFill>
              </a:rPr>
              <a:t>가장</a:t>
            </a:r>
            <a:r>
              <a:rPr lang="ko-KR" altLang="en-US" sz="4000" dirty="0" smtClean="0"/>
              <a:t> </a:t>
            </a:r>
            <a:r>
              <a:rPr lang="ko-KR" altLang="en-US" sz="4000" dirty="0" smtClean="0">
                <a:solidFill>
                  <a:schemeClr val="tx2"/>
                </a:solidFill>
              </a:rPr>
              <a:t>어려운</a:t>
            </a:r>
            <a:r>
              <a:rPr lang="ko-KR" altLang="en-US" sz="4000" dirty="0" smtClean="0"/>
              <a:t> </a:t>
            </a:r>
            <a:r>
              <a:rPr lang="ko-KR" altLang="en-US" sz="4000" dirty="0" smtClean="0">
                <a:solidFill>
                  <a:schemeClr val="accent1"/>
                </a:solidFill>
              </a:rPr>
              <a:t>게임 </a:t>
            </a:r>
            <a:r>
              <a:rPr lang="en-US" altLang="ko-KR" sz="4000" dirty="0" smtClean="0">
                <a:solidFill>
                  <a:schemeClr val="accent1"/>
                </a:solidFill>
              </a:rPr>
              <a:t>1</a:t>
            </a:r>
          </a:p>
          <a:p>
            <a:pPr algn="ctr"/>
            <a:endParaRPr lang="en-US" altLang="ko-KR" sz="4000" dirty="0" smtClean="0">
              <a:solidFill>
                <a:schemeClr val="accent1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accent4"/>
                </a:solidFill>
              </a:rPr>
              <a:t>제작 </a:t>
            </a:r>
            <a:r>
              <a:rPr lang="en-US" altLang="ko-KR" sz="4000" dirty="0" smtClean="0">
                <a:solidFill>
                  <a:schemeClr val="accent4"/>
                </a:solidFill>
              </a:rPr>
              <a:t>: </a:t>
            </a:r>
            <a:r>
              <a:rPr lang="ko-KR" altLang="en-US" sz="4000" dirty="0" smtClean="0">
                <a:solidFill>
                  <a:schemeClr val="accent4"/>
                </a:solidFill>
              </a:rPr>
              <a:t>이재경</a:t>
            </a:r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  <a:r>
              <a:rPr lang="ko-KR" altLang="en-US" sz="4000" dirty="0" smtClean="0">
                <a:solidFill>
                  <a:schemeClr val="accent2"/>
                </a:solidFill>
              </a:rPr>
              <a:t>무단 </a:t>
            </a:r>
            <a:r>
              <a:rPr lang="ko-KR" altLang="en-US" sz="4000" dirty="0" err="1" smtClean="0">
                <a:solidFill>
                  <a:schemeClr val="accent2"/>
                </a:solidFill>
              </a:rPr>
              <a:t>베포</a:t>
            </a:r>
            <a:r>
              <a:rPr lang="en-US" altLang="ko-KR" sz="4000" dirty="0" smtClean="0">
                <a:solidFill>
                  <a:schemeClr val="accent2"/>
                </a:solidFill>
              </a:rPr>
              <a:t>(</a:t>
            </a:r>
            <a:r>
              <a:rPr lang="ko-KR" altLang="en-US" sz="4000" dirty="0" smtClean="0">
                <a:solidFill>
                  <a:schemeClr val="accent2"/>
                </a:solidFill>
              </a:rPr>
              <a:t>공유</a:t>
            </a:r>
            <a:r>
              <a:rPr lang="en-US" altLang="ko-KR" sz="4000" dirty="0" smtClean="0">
                <a:solidFill>
                  <a:schemeClr val="accent2"/>
                </a:solidFill>
              </a:rPr>
              <a:t>) </a:t>
            </a:r>
            <a:r>
              <a:rPr lang="ko-KR" altLang="en-US" sz="4000" dirty="0" smtClean="0">
                <a:solidFill>
                  <a:schemeClr val="accent2"/>
                </a:solidFill>
              </a:rPr>
              <a:t>금지</a:t>
            </a:r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게임 설명 보기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checker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2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4"/>
                  </a:solidFill>
                </a:rPr>
                <a:t>게임 설명 </a:t>
              </a:r>
              <a:r>
                <a:rPr lang="en-US" altLang="ko-KR" sz="3000" dirty="0" smtClean="0">
                  <a:solidFill>
                    <a:schemeClr val="accent4"/>
                  </a:solidFill>
                </a:rPr>
                <a:t>: </a:t>
              </a:r>
              <a:r>
                <a:rPr lang="ko-KR" altLang="en-US" sz="3000" dirty="0" err="1" smtClean="0">
                  <a:solidFill>
                    <a:schemeClr val="accent4"/>
                  </a:solidFill>
                </a:rPr>
                <a:t>대리석색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 장애물을 피해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 </a:t>
              </a:r>
              <a:endParaRPr lang="en-US" altLang="ko-KR" sz="3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4"/>
                  </a:solidFill>
                </a:rPr>
                <a:t>                     도착버튼을 누르시면 됩니다</a:t>
              </a:r>
              <a:r>
                <a:rPr lang="en-US" altLang="ko-KR" sz="3000" dirty="0" smtClean="0">
                  <a:solidFill>
                    <a:schemeClr val="accent4"/>
                  </a:solidFill>
                </a:rPr>
                <a:t>.</a:t>
              </a:r>
              <a:endParaRPr lang="en-US" altLang="ko-KR" sz="3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게임 </a:t>
              </a:r>
              <a:r>
                <a:rPr lang="ko-KR" altLang="en-US" sz="3000" dirty="0" smtClean="0"/>
                <a:t>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5233764" y="3775348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" name="그룹 18"/>
          <p:cNvGrpSpPr/>
          <p:nvPr/>
        </p:nvGrpSpPr>
        <p:grpSpPr>
          <a:xfrm>
            <a:off x="755576" y="-243408"/>
            <a:ext cx="7560840" cy="7272808"/>
            <a:chOff x="755576" y="-243408"/>
            <a:chExt cx="7560840" cy="7272808"/>
          </a:xfrm>
        </p:grpSpPr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>
              <a:off x="755576" y="2780928"/>
              <a:ext cx="7560840" cy="3600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</p:cNvPr>
            <p:cNvSpPr/>
            <p:nvPr/>
          </p:nvSpPr>
          <p:spPr>
            <a:xfrm rot="5400000">
              <a:off x="755576" y="3212976"/>
              <a:ext cx="7272808" cy="3600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1967036" y="2722612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8316416" y="5949280"/>
            <a:ext cx="827584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grpSp>
        <p:nvGrpSpPr>
          <p:cNvPr id="14" name="그룹 13"/>
          <p:cNvGrpSpPr/>
          <p:nvPr/>
        </p:nvGrpSpPr>
        <p:grpSpPr>
          <a:xfrm>
            <a:off x="755576" y="-243408"/>
            <a:ext cx="7560840" cy="7272808"/>
            <a:chOff x="755576" y="-243408"/>
            <a:chExt cx="7560840" cy="7272808"/>
          </a:xfrm>
        </p:grpSpPr>
        <p:sp>
          <p:nvSpPr>
            <p:cNvPr id="11" name="실행 단추: 사용자 지정 1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355976" y="-819472"/>
              <a:ext cx="360040" cy="75608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0800000">
              <a:off x="4211960" y="-243408"/>
              <a:ext cx="360040" cy="7272808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956376" y="1052736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1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단계는 몸풀기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2</a:t>
            </a:r>
            <a:r>
              <a:rPr lang="ko-KR" altLang="en-US" sz="3000" dirty="0" smtClean="0"/>
              <a:t>단계 하기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grpSp>
        <p:nvGrpSpPr>
          <p:cNvPr id="6" name="그룹 18"/>
          <p:cNvGrpSpPr/>
          <p:nvPr/>
        </p:nvGrpSpPr>
        <p:grpSpPr>
          <a:xfrm>
            <a:off x="1691680" y="836712"/>
            <a:ext cx="5472608" cy="5184576"/>
            <a:chOff x="1691680" y="946090"/>
            <a:chExt cx="5472608" cy="5184576"/>
          </a:xfrm>
        </p:grpSpPr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>
              <a:off x="1691680" y="3238414"/>
              <a:ext cx="5472608" cy="3600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</p:cNvPr>
            <p:cNvSpPr/>
            <p:nvPr/>
          </p:nvSpPr>
          <p:spPr>
            <a:xfrm rot="5400000">
              <a:off x="1871700" y="3358358"/>
              <a:ext cx="5184576" cy="3600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1115616" y="0"/>
            <a:ext cx="6840760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0" y="5877272"/>
            <a:ext cx="9144000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4968044" y="2124236"/>
            <a:ext cx="5229200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5400000">
            <a:off x="-1296652" y="2052228"/>
            <a:ext cx="5085184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100392" y="0"/>
            <a:ext cx="104360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grpSp>
        <p:nvGrpSpPr>
          <p:cNvPr id="4" name="그룹 28"/>
          <p:cNvGrpSpPr/>
          <p:nvPr/>
        </p:nvGrpSpPr>
        <p:grpSpPr>
          <a:xfrm>
            <a:off x="1691680" y="836712"/>
            <a:ext cx="5472608" cy="5184577"/>
            <a:chOff x="1691680" y="836711"/>
            <a:chExt cx="5472608" cy="5184577"/>
          </a:xfrm>
        </p:grpSpPr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247964" y="584684"/>
              <a:ext cx="360040" cy="5472608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0800000">
              <a:off x="4305354" y="836711"/>
              <a:ext cx="360040" cy="5184577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067944" y="1781944"/>
            <a:ext cx="1008112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092280" y="0"/>
            <a:ext cx="1008112" cy="52292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851920" y="-2232248"/>
            <a:ext cx="1008112" cy="547260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1008112" cy="508518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3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단계부터 쪼매 어려워짐</a:t>
            </a:r>
            <a:r>
              <a:rPr lang="en-US" altLang="ko-KR" sz="4000" dirty="0" smtClean="0">
                <a:solidFill>
                  <a:schemeClr val="accent4"/>
                </a:solidFill>
              </a:rPr>
              <a:t>^^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3</a:t>
            </a:r>
            <a:r>
              <a:rPr lang="ko-KR" altLang="en-US" sz="3000" dirty="0" smtClean="0"/>
              <a:t>단계 하기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grpSp>
        <p:nvGrpSpPr>
          <p:cNvPr id="12" name="그룹 11"/>
          <p:cNvGrpSpPr/>
          <p:nvPr/>
        </p:nvGrpSpPr>
        <p:grpSpPr>
          <a:xfrm>
            <a:off x="1691680" y="204940"/>
            <a:ext cx="5472608" cy="6443708"/>
            <a:chOff x="1691680" y="432896"/>
            <a:chExt cx="5472608" cy="6443708"/>
          </a:xfrm>
        </p:grpSpPr>
        <p:grpSp>
          <p:nvGrpSpPr>
            <p:cNvPr id="4" name="그룹 18"/>
            <p:cNvGrpSpPr/>
            <p:nvPr/>
          </p:nvGrpSpPr>
          <p:grpSpPr>
            <a:xfrm>
              <a:off x="1691680" y="439178"/>
              <a:ext cx="5472608" cy="6437426"/>
              <a:chOff x="1691680" y="320600"/>
              <a:chExt cx="5472608" cy="6437426"/>
            </a:xfrm>
          </p:grpSpPr>
          <p:sp>
            <p:nvSpPr>
              <p:cNvPr id="14" name="실행 단추: 사용자 지정 13">
                <a:hlinkClick r:id="" action="ppaction://noaction" highlightClick="1"/>
              </p:cNvPr>
              <p:cNvSpPr/>
              <p:nvPr/>
            </p:nvSpPr>
            <p:spPr>
              <a:xfrm>
                <a:off x="1691680" y="3238414"/>
                <a:ext cx="5472608" cy="360040"/>
              </a:xfrm>
              <a:prstGeom prst="actionButtonBlank">
                <a:avLst/>
              </a:prstGeom>
              <a:blipFill>
                <a:blip r:embed="rId3" cstate="print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실행 단추: 사용자 지정 16">
                <a:hlinkClick r:id="" action="ppaction://noaction" highlightClick="1"/>
              </p:cNvPr>
              <p:cNvSpPr/>
              <p:nvPr/>
            </p:nvSpPr>
            <p:spPr>
              <a:xfrm rot="7617132">
                <a:off x="1318526" y="3359293"/>
                <a:ext cx="6437426" cy="360040"/>
              </a:xfrm>
              <a:prstGeom prst="actionButtonBlank">
                <a:avLst/>
              </a:prstGeom>
              <a:blipFill>
                <a:blip r:embed="rId3" cstate="print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실행 단추: 사용자 지정 10">
              <a:hlinkClick r:id="" action="ppaction://noaction" highlightClick="1"/>
            </p:cNvPr>
            <p:cNvSpPr/>
            <p:nvPr/>
          </p:nvSpPr>
          <p:spPr>
            <a:xfrm rot="3186929">
              <a:off x="1468336" y="3471627"/>
              <a:ext cx="6437501" cy="3600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1115616" y="0"/>
            <a:ext cx="6840760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0" y="5877272"/>
            <a:ext cx="9144000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4968044" y="2124236"/>
            <a:ext cx="5229200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5400000">
            <a:off x="-1296652" y="2052228"/>
            <a:ext cx="5085184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100392" y="0"/>
            <a:ext cx="104360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grpSp>
        <p:nvGrpSpPr>
          <p:cNvPr id="29" name="그룹 28"/>
          <p:cNvGrpSpPr/>
          <p:nvPr/>
        </p:nvGrpSpPr>
        <p:grpSpPr>
          <a:xfrm>
            <a:off x="1691680" y="226933"/>
            <a:ext cx="5472608" cy="6423447"/>
            <a:chOff x="1691680" y="226933"/>
            <a:chExt cx="5472608" cy="6423447"/>
          </a:xfrm>
        </p:grpSpPr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247964" y="584684"/>
              <a:ext cx="360040" cy="5472608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3050840">
              <a:off x="4305354" y="240455"/>
              <a:ext cx="360040" cy="6409925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실행 단추: 사용자 지정 2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8578281">
              <a:off x="4521110" y="226933"/>
              <a:ext cx="360040" cy="640845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067944" y="1781944"/>
            <a:ext cx="1008112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092280" y="0"/>
            <a:ext cx="1008112" cy="52292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851920" y="-2232248"/>
            <a:ext cx="1008112" cy="547260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1008112" cy="508518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4"/>
                  </a:solidFill>
                </a:rPr>
                <a:t>3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단계도 못 넘는 사람 많을 듯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…</a:t>
              </a: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0" dirty="0" smtClean="0"/>
                <a:t>4</a:t>
              </a:r>
              <a:r>
                <a:rPr lang="ko-KR" altLang="en-US" sz="3000" dirty="0" smtClean="0"/>
                <a:t>단계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0"/>
            <a:ext cx="43204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2039044" y="2794620"/>
            <a:ext cx="594928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755576" y="5877272"/>
            <a:ext cx="727280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323528" y="6569968"/>
            <a:ext cx="849694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1115616" y="0"/>
            <a:ext cx="8028384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16200000">
            <a:off x="5665304" y="3379304"/>
            <a:ext cx="65973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-3248980" y="3248980"/>
            <a:ext cx="6858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5400000">
            <a:off x="5472100" y="3320988"/>
            <a:ext cx="540060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1763688" y="620688"/>
            <a:ext cx="655272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-684584" y="2924944"/>
            <a:ext cx="489654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1619672" y="5229200"/>
            <a:ext cx="597666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6200000">
            <a:off x="5314392" y="3262672"/>
            <a:ext cx="420384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4824028" y="2600908"/>
            <a:ext cx="374441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4045632" y="3163280"/>
            <a:ext cx="371703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1619672" y="2852936"/>
            <a:ext cx="446449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실행 단추: 사용자 지정 53">
            <a:hlinkClick r:id="" action="ppaction://noaction" highlightClick="1"/>
          </p:cNvPr>
          <p:cNvSpPr/>
          <p:nvPr/>
        </p:nvSpPr>
        <p:spPr>
          <a:xfrm rot="16200000">
            <a:off x="1583668" y="2888940"/>
            <a:ext cx="446449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1907704" y="4797152"/>
            <a:ext cx="792088" cy="40466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10236" y="2447764"/>
            <a:ext cx="323528" cy="84969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실행 단추: 사용자 지정 5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23528" cy="616530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820472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실행 단추: 사용자 지정 5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20688"/>
            <a:ext cx="323528" cy="554461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실행 단추: 사용자 지정 6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308304" y="1340768"/>
            <a:ext cx="323528" cy="42038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실행 단추: 사용자 지정 6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516216" y="908720"/>
            <a:ext cx="360040" cy="37718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실행 단추: 사용자 지정 6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1484784"/>
            <a:ext cx="323528" cy="37718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실행 단추: 사용자 지정 6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619672" y="620688"/>
            <a:ext cx="323528" cy="460851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실행 단추: 사용자 지정 6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517740" y="2403140"/>
            <a:ext cx="288032" cy="72362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실행 단추: 사용자 지정 6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19972" y="2528900"/>
            <a:ext cx="288032" cy="56886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실행 단추: 사용자 지정 6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01716" y="-3758108"/>
            <a:ext cx="260648" cy="77768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실행 단추: 사용자 지정 6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24028" y="-2295636"/>
            <a:ext cx="288032" cy="612068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실행 단추: 사용자 지정 6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635896" y="836712"/>
            <a:ext cx="360040" cy="439248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실행 단추: 사용자 지정 6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3635896" y="836712"/>
            <a:ext cx="360040" cy="44644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4"/>
                  </a:solidFill>
                </a:rPr>
                <a:t>4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단계가 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3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단계보다 쉽나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???</a:t>
              </a:r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2915816" y="4365104"/>
              <a:ext cx="3168352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smtClean="0"/>
                <a:t>마지막 단계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25152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1259632" y="0"/>
            <a:ext cx="7884368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 rot="5400000">
            <a:off x="-922920" y="3451312"/>
            <a:ext cx="594928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1259632" y="1700808"/>
            <a:ext cx="648072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5400000">
            <a:off x="-3303240" y="3303240"/>
            <a:ext cx="6858000" cy="2515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5400000">
            <a:off x="-1931032" y="2902632"/>
            <a:ext cx="6093296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10800000">
            <a:off x="251520" y="1124744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 rot="10800000">
            <a:off x="539552" y="1700808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0800000">
            <a:off x="251520" y="2348880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10800000">
            <a:off x="539552" y="2996952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10800000">
            <a:off x="251520" y="3645024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539552" y="4293096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실행 단추: 사용자 지정 26">
            <a:hlinkClick r:id="" action="ppaction://noaction" highlightClick="1"/>
          </p:cNvPr>
          <p:cNvSpPr/>
          <p:nvPr/>
        </p:nvSpPr>
        <p:spPr>
          <a:xfrm rot="10800000">
            <a:off x="251520" y="4941168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실행 단추: 사용자 지정 27">
            <a:hlinkClick r:id="" action="ppaction://noaction" highlightClick="1"/>
          </p:cNvPr>
          <p:cNvSpPr/>
          <p:nvPr/>
        </p:nvSpPr>
        <p:spPr>
          <a:xfrm rot="10800000">
            <a:off x="539552" y="5517232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실행 단추: 사용자 지정 28">
            <a:hlinkClick r:id="" action="ppaction://noaction" highlightClick="1"/>
          </p:cNvPr>
          <p:cNvSpPr/>
          <p:nvPr/>
        </p:nvSpPr>
        <p:spPr>
          <a:xfrm rot="10800000">
            <a:off x="251520" y="6093296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실행 단추: 사용자 지정 29">
            <a:hlinkClick r:id="" action="ppaction://noaction" highlightClick="1"/>
          </p:cNvPr>
          <p:cNvSpPr/>
          <p:nvPr/>
        </p:nvSpPr>
        <p:spPr>
          <a:xfrm>
            <a:off x="1259632" y="4077072"/>
            <a:ext cx="648072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</p:cNvPr>
          <p:cNvSpPr/>
          <p:nvPr/>
        </p:nvSpPr>
        <p:spPr>
          <a:xfrm rot="10800000">
            <a:off x="251520" y="6569963"/>
            <a:ext cx="7848872" cy="28803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</p:cNvPr>
          <p:cNvSpPr/>
          <p:nvPr/>
        </p:nvSpPr>
        <p:spPr>
          <a:xfrm rot="5400000">
            <a:off x="6083660" y="3032956"/>
            <a:ext cx="58326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실행 단추: 사용자 지정 35">
            <a:hlinkClick r:id="" action="ppaction://noaction" highlightClick="1"/>
          </p:cNvPr>
          <p:cNvSpPr/>
          <p:nvPr/>
        </p:nvSpPr>
        <p:spPr>
          <a:xfrm rot="5400000">
            <a:off x="13184" y="3091272"/>
            <a:ext cx="594928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8" name="그룹 37"/>
          <p:cNvGrpSpPr/>
          <p:nvPr/>
        </p:nvGrpSpPr>
        <p:grpSpPr>
          <a:xfrm>
            <a:off x="3131840" y="260648"/>
            <a:ext cx="5760640" cy="6336704"/>
            <a:chOff x="3131840" y="260648"/>
            <a:chExt cx="5760640" cy="6336704"/>
          </a:xfrm>
        </p:grpSpPr>
        <p:sp>
          <p:nvSpPr>
            <p:cNvPr id="34" name="실행 단추: 사용자 지정 33">
              <a:hlinkClick r:id="" action="ppaction://noaction" highlightClick="1"/>
            </p:cNvPr>
            <p:cNvSpPr/>
            <p:nvPr/>
          </p:nvSpPr>
          <p:spPr>
            <a:xfrm rot="10800000">
              <a:off x="3131840" y="3284984"/>
              <a:ext cx="5760640" cy="288032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실행 단추: 사용자 지정 36">
              <a:hlinkClick r:id="" action="ppaction://noaction" highlightClick="1"/>
            </p:cNvPr>
            <p:cNvSpPr/>
            <p:nvPr/>
          </p:nvSpPr>
          <p:spPr>
            <a:xfrm rot="16200000">
              <a:off x="2699792" y="3284984"/>
              <a:ext cx="6336704" cy="288032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9" name="실행 단추: 사용자 지정 38">
            <a:hlinkClick r:id="" action="ppaction://noaction" highlightClick="1"/>
          </p:cNvPr>
          <p:cNvSpPr/>
          <p:nvPr/>
        </p:nvSpPr>
        <p:spPr>
          <a:xfrm rot="10800000">
            <a:off x="8100392" y="5805264"/>
            <a:ext cx="78296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100392" y="5805264"/>
            <a:ext cx="79208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hlinkshowjump?jump=nextslide" highlightClick="1"/>
          </p:cNvPr>
          <p:cNvSpPr/>
          <p:nvPr/>
        </p:nvSpPr>
        <p:spPr>
          <a:xfrm>
            <a:off x="8100392" y="6093296"/>
            <a:ext cx="1043608" cy="76470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100" name="실행 단추: 사용자 지정 9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25152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실행 단추: 사용자 지정 10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971600" y="0"/>
            <a:ext cx="288032" cy="60932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실행 단추: 사용자 지정 10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6597352"/>
            <a:ext cx="7848872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실행 단추: 사용자 지정 10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-936612" y="3465004"/>
            <a:ext cx="597666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실행 단추: 사용자 지정 10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-508" y="3104964"/>
            <a:ext cx="597666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실행 단추: 사용자 지정 10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083660" y="3032956"/>
            <a:ext cx="58326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실행 단추: 사용자 지정 10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259632" y="0"/>
            <a:ext cx="7884368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실행 단추: 사용자 지정 10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1124744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실행 단추: 사용자 지정 10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9552" y="1700808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실행 단추: 사용자 지정 10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2348880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실행 단추: 사용자 지정 10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9552" y="2996952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실행 단추: 사용자 지정 11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3645024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실행 단추: 사용자 지정 1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9552" y="4293096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실행 단추: 사용자 지정 1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4941168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실행 단추: 사용자 지정 1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9552" y="5517232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실행 단추: 사용자 지정 1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6093296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실행 단추: 사용자 지정 1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259632" y="4077072"/>
            <a:ext cx="648072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실행 단추: 사용자 지정 1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259632" y="1700808"/>
            <a:ext cx="648072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실행 단추: 사용자 지정 1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131840" y="3284984"/>
            <a:ext cx="5688632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실행 단추: 사용자 지정 1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99792" y="3284984"/>
            <a:ext cx="633670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축하합니다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대한민국에서 가장 어려운 게임 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1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의 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성공하셨습니다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이재경 제작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3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금지</a:t>
              </a:r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dirty="0" smtClean="0"/>
            </a:p>
            <a:p>
              <a:pPr algn="ctr"/>
              <a:endParaRPr lang="ko-KR" altLang="en-US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5652120" y="5085184"/>
              <a:ext cx="2304256" cy="1080120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  <p:sp>
          <p:nvSpPr>
            <p:cNvPr id="6" name="실행 단추: 사용자 지정 5">
              <a:hlinkClick r:id="" action="ppaction://hlinkshowjump?jump=firstslide" highlightClick="1"/>
            </p:cNvPr>
            <p:cNvSpPr/>
            <p:nvPr/>
          </p:nvSpPr>
          <p:spPr>
            <a:xfrm>
              <a:off x="1331640" y="5085184"/>
              <a:ext cx="2304256" cy="104241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한판 더하기</a:t>
              </a:r>
              <a:r>
                <a:rPr lang="en-US" altLang="ko-KR" sz="3000" dirty="0" smtClean="0"/>
                <a:t>!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2"/>
                  </a:solidFill>
                </a:rPr>
                <a:t>게임 오버</a:t>
              </a:r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1"/>
                  </a:solidFill>
                </a:rPr>
                <a:t>제작 </a:t>
              </a:r>
              <a:r>
                <a:rPr lang="en-US" altLang="ko-KR" sz="4000" dirty="0" smtClean="0">
                  <a:solidFill>
                    <a:schemeClr val="accent1"/>
                  </a:solidFill>
                </a:rPr>
                <a:t>: 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이재경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4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금지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 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firstslide" highlightClick="1"/>
            </p:cNvPr>
            <p:cNvSpPr/>
            <p:nvPr/>
          </p:nvSpPr>
          <p:spPr>
            <a:xfrm>
              <a:off x="1403648" y="4437112"/>
              <a:ext cx="2304256" cy="104241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다시 하기</a:t>
              </a:r>
              <a:endParaRPr lang="ko-KR" altLang="en-US" sz="3000" dirty="0"/>
            </a:p>
          </p:txBody>
        </p:sp>
        <p:sp>
          <p:nvSpPr>
            <p:cNvPr id="8" name="실행 단추: 사용자 지정 7">
              <a:hlinkClick r:id="" action="ppaction://hlinkshowjump?jump=endshow" highlightClick="1"/>
            </p:cNvPr>
            <p:cNvSpPr/>
            <p:nvPr/>
          </p:nvSpPr>
          <p:spPr>
            <a:xfrm>
              <a:off x="5652120" y="4437112"/>
              <a:ext cx="2304256" cy="1080120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newsflash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115</Words>
  <Application>Microsoft Office PowerPoint</Application>
  <PresentationFormat>화면 슬라이드 쇼(4:3)</PresentationFormat>
  <Paragraphs>76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24</cp:revision>
  <dcterms:created xsi:type="dcterms:W3CDTF">2013-01-02T06:22:49Z</dcterms:created>
  <dcterms:modified xsi:type="dcterms:W3CDTF">2013-01-03T05:40:37Z</dcterms:modified>
</cp:coreProperties>
</file>