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2011-06-23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nseup.com/etc/brain.php?setstring=%C0%C7+%B3%FA%B1%B8%C1%B6&amp;setstring2=%B9%CC%B5%BF&amp;setstring3=%B9%CC%B5%BF&amp;setstring4=%B9%CC%B5%BF&amp;setstring5=%B9%CC%B5%BF&amp;setstring6=%B9%CC%B5%BF&amp;setstring7=%B9%CC%B5%BF&amp;setstring8=%B9%CC%B5%BF&amp;setstring9=%B9%CC%B5%BF&amp;setstring10=%B9%CC%B5%BF&amp;setstring11=%B9%CC%B5%BF&amp;setstring1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49"/>
            <a:ext cx="8572560" cy="6480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anseup.com/etc/alert_message.php?setstring=%B9%CC%B5%BF+%C5%C2%B1%C7%B5%B5+%B2%C0+%B4%D9%B3%E0%B6%F3+%28%B4%D9%B4%CF%B0%ED+%BD%CD%C0%BA+%BB%E7%B6%F7%C0%BA+%C8%AE%C0%CE+%B4%D9%B4%CF%B1%E2+%BD%C8%C0%BA%BB%E7%B6%F7%C0%BA+%C3%EB%BC%D2+%5B%B1%D7%B7%A8%0D%0A%B4%D9%B0%A3+%BE%EE%B6%BB%B0%D4+%B5%C9%C1%F8+%B3%AA%B5%B5+%B8%F0%B8%A5%B4%D9%C0%D7%5D%29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28868"/>
            <a:ext cx="5643602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seup.com/etc/loan_anseup.php?setstring=%B3%CA+%B9%CC%B5%BF+%B4%D9%B3%E0%BA%C3%0D%0A%B3%C4%3F%3F&amp;setstring2=%BE%C6%C0%CC%B1%B8+%B1%D7%B0%C9+%B8%BB%C0%CC%0D%0A%B6%F3%B0%ED+%C7%D8%BF%E4%3F+%B4%E7%BF%AC%C7%CF%0D%0A%C1%D2+&amp;setstring3=%BF%A9%BA%B8+%BF%EC%B8%AE+%BE%C6%B5%E9%C0%CC%0D%0A%B6%FB+%B5%FE+%B9%CC%B5%BF%BF%A1+%BA%B8%B3%BE%0D%0A%B1%EE%3F%3F&amp;setstring4=%B4%E7%BF%AC%C7%CF%C1%D2+%BE%C8+%B1%D7%B7%A1%0D%0A%B5%B5+%BA%B8%B3%BE%B7%C1%B1%B8+%C7%DF%BE%EE%0D%0A%BF%E4.&amp;setstring5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429552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anseup.com/etc/letter_from_roh_anseup.php?setstring=%C4%A3%BE%D6%C7%CF%B4%C2%0D%0A%B1%B9%B9%CE+%BF%A9%B7%AF%BA%D0+%BF%EC%B8%AE+%C7%D1%B9%F8+%B9%CC%B5%BF%C5%C2%B1%C7%B5%B5%C0%E5%BF%A1+%B4%D9%B3%E0+%BA%BE%BD%C3%B4%D9%21%21%21%21%21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85794"/>
            <a:ext cx="5500726" cy="47196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nseup.com/etc/news_clip.php?setstring=%B9%CC%B5%BF%C0%BA+%C3%D6%B0%ED%BF%A1+%C5%C2%B1%C7%B5%B5%C0%E5%C0%CE%B0%A1%3F%3F&amp;setstring2=%B1%D7%B0%C9+%B8%BB%C0%CC%B6%F3%B0%ED+%C7%D5%B4%CF%B1%EE%3F+%B4%E7%BF%AC%C7%CF%C1%D2&amp;setstring3=%BF%E4%C1%F2+%B4%D9+%B9%CC%B5%BF%C5%C2%B1%C7%B5%B5%C0%E5%BF%A1+%B4%D9%B4%CF%0D%0A%B0%ED+%BD%CD%BE%EE%C7%D8%BC%AD+%B3%AD%B8%AE%B0%A1+%B3%B5%BD%C0%B4%CF%0D%0A%B4%D9.+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85794"/>
            <a:ext cx="6715172" cy="5143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nseup.com/specials/high_kick_stamp.php?overlay_image=beom_stamp.gif&amp;setstring=%B0%C5%C4%A7%BE%F8%C0%CC+%B9%CC%B5%BF%C5%C2%B1%C7%B5%B5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786058"/>
            <a:ext cx="2590803" cy="2447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nseup.com/drawings/simpson.php?setstring=%B9%CC%B5%BF%C5%C2%B1%C7%B5%B5+%B4%D9%B4%D2%BB%E7%B6%F7%3F%3F%21%21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857364"/>
            <a:ext cx="6572264" cy="3371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seup.com/drawings/tom_jerry.php?setstring=%B9%CC%B5%BF%C5%C2%B1%C7%B5%B5+%B0%B0%C0%CC+%B4%D9%B4%D2%B7%A1%3F%3F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54"/>
            <a:ext cx="5715040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anseup.com/drawings/chewrining.php?setstring=%B9%CC%B5%BF%C5%C2%B1%C7%B5%B5+%0D%0A%B4%D9%B4%D2%BB%E7%B6%F7&amp;setstring2=%B9%CC%B5%BF%C5%C2%B1%C7%B5%B5+%B4%D9%B4%D2%BB%E7%B6%F7%0D%0A32%B8%ED&amp;setstring3=%B3%CA+%BB%A9%B0%ED+%B9%CC%B5%BF%C5%C2%0D%0A%B1%C7%B5%B5%C0%E5+%B0%A3%B4%DC%0D%0A%B4%D9%21%21+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28604"/>
            <a:ext cx="4000528" cy="5867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anseup.com/drawings/jjanggu3.php?setstring=%B9%CC%B5%BF%C5%C2%B1%C7%B5%B5%C0%E5+%B2%C0%B2%C0+%B4%D9%B4%D5%BD%C3%B4%D9+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714488"/>
            <a:ext cx="5286412" cy="36004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화면 슬라이드 쇼(4:3)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김나연</cp:lastModifiedBy>
  <cp:revision>4</cp:revision>
  <dcterms:created xsi:type="dcterms:W3CDTF">2006-10-05T04:04:58Z</dcterms:created>
  <dcterms:modified xsi:type="dcterms:W3CDTF">2011-06-23T12:13:37Z</dcterms:modified>
</cp:coreProperties>
</file>