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DBF27-C0D0-46BF-89B5-61713BB711EE}" type="datetimeFigureOut">
              <a:rPr lang="ko-KR" altLang="en-US" smtClean="0"/>
              <a:t>2011-06-22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773D5-3777-4FB2-964E-6E2F20BCF8A5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DBF27-C0D0-46BF-89B5-61713BB711EE}" type="datetimeFigureOut">
              <a:rPr lang="ko-KR" altLang="en-US" smtClean="0"/>
              <a:t>2011-06-22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773D5-3777-4FB2-964E-6E2F20BCF8A5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DBF27-C0D0-46BF-89B5-61713BB711EE}" type="datetimeFigureOut">
              <a:rPr lang="ko-KR" altLang="en-US" smtClean="0"/>
              <a:t>2011-06-22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773D5-3777-4FB2-964E-6E2F20BCF8A5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DBF27-C0D0-46BF-89B5-61713BB711EE}" type="datetimeFigureOut">
              <a:rPr lang="ko-KR" altLang="en-US" smtClean="0"/>
              <a:t>2011-06-22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773D5-3777-4FB2-964E-6E2F20BCF8A5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DBF27-C0D0-46BF-89B5-61713BB711EE}" type="datetimeFigureOut">
              <a:rPr lang="ko-KR" altLang="en-US" smtClean="0"/>
              <a:t>2011-06-22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773D5-3777-4FB2-964E-6E2F20BCF8A5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DBF27-C0D0-46BF-89B5-61713BB711EE}" type="datetimeFigureOut">
              <a:rPr lang="ko-KR" altLang="en-US" smtClean="0"/>
              <a:t>2011-06-22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773D5-3777-4FB2-964E-6E2F20BCF8A5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DBF27-C0D0-46BF-89B5-61713BB711EE}" type="datetimeFigureOut">
              <a:rPr lang="ko-KR" altLang="en-US" smtClean="0"/>
              <a:t>2011-06-22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773D5-3777-4FB2-964E-6E2F20BCF8A5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DBF27-C0D0-46BF-89B5-61713BB711EE}" type="datetimeFigureOut">
              <a:rPr lang="ko-KR" altLang="en-US" smtClean="0"/>
              <a:t>2011-06-22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773D5-3777-4FB2-964E-6E2F20BCF8A5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DBF27-C0D0-46BF-89B5-61713BB711EE}" type="datetimeFigureOut">
              <a:rPr lang="ko-KR" altLang="en-US" smtClean="0"/>
              <a:t>2011-06-22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773D5-3777-4FB2-964E-6E2F20BCF8A5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DBF27-C0D0-46BF-89B5-61713BB711EE}" type="datetimeFigureOut">
              <a:rPr lang="ko-KR" altLang="en-US" smtClean="0"/>
              <a:t>2011-06-22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773D5-3777-4FB2-964E-6E2F20BCF8A5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DBF27-C0D0-46BF-89B5-61713BB711EE}" type="datetimeFigureOut">
              <a:rPr lang="ko-KR" altLang="en-US" smtClean="0"/>
              <a:t>2011-06-22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773D5-3777-4FB2-964E-6E2F20BCF8A5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3DBF27-C0D0-46BF-89B5-61713BB711EE}" type="datetimeFigureOut">
              <a:rPr lang="ko-KR" altLang="en-US" smtClean="0"/>
              <a:t>2011-06-22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A773D5-3777-4FB2-964E-6E2F20BCF8A5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dirty="0" smtClean="0"/>
              <a:t>미동태권도 홍보 글 </a:t>
            </a:r>
            <a:r>
              <a:rPr lang="en-US" altLang="ko-KR" dirty="0" smtClean="0"/>
              <a:t>-2-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 dirty="0" smtClean="0"/>
              <a:t>Lee se </a:t>
            </a:r>
            <a:r>
              <a:rPr lang="en-US" altLang="ko-KR" dirty="0" err="1" smtClean="0"/>
              <a:t>jun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anseup.com/objects/gift_voucher.php?setstring=%B9%CC%B5%BF%C5%C2%B1%C7%B5%B5%B8%A6+%B4%D9%B4%CF%B8%E9+%BB%F3%C7%B0%B1%C7%C0%CC...&amp;setstring2=%B9%CC%B5%BF%BB%F3%C7%B0%B1%C7&amp;setstring3=http%3A%2F%2F&amp;test=%B8%B8+%B5%E9+%B1%E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857232"/>
            <a:ext cx="8410032" cy="55721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-</a:t>
            </a:r>
            <a:r>
              <a:rPr lang="ko-KR" altLang="en-US" dirty="0" smtClean="0"/>
              <a:t>제가 한가한 사람이 아니라서요</a:t>
            </a:r>
            <a:r>
              <a:rPr lang="en-US" altLang="ko-KR" dirty="0" smtClean="0"/>
              <a:t>…</a:t>
            </a:r>
          </a:p>
          <a:p>
            <a:pPr>
              <a:buNone/>
            </a:pPr>
            <a:r>
              <a:rPr lang="ko-KR" altLang="en-US" dirty="0" smtClean="0"/>
              <a:t>★저도 </a:t>
            </a:r>
            <a:r>
              <a:rPr lang="ko-KR" altLang="en-US" dirty="0" err="1" smtClean="0"/>
              <a:t>바쁜사람이라</a:t>
            </a:r>
            <a:r>
              <a:rPr lang="ko-KR" altLang="en-US" dirty="0" smtClean="0"/>
              <a:t> 애니메이션을 </a:t>
            </a:r>
            <a:r>
              <a:rPr lang="ko-KR" altLang="en-US" dirty="0" err="1" smtClean="0"/>
              <a:t>못넣었어요</a:t>
            </a:r>
            <a:r>
              <a:rPr lang="en-US" altLang="ko-KR" dirty="0" smtClean="0"/>
              <a:t>.</a:t>
            </a:r>
          </a:p>
          <a:p>
            <a:pPr>
              <a:buNone/>
            </a:pPr>
            <a:r>
              <a:rPr lang="ko-KR" altLang="en-US" dirty="0" smtClean="0"/>
              <a:t>죄송합니다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www.anseup.com/movies/hikick_placard.php?setstring=%B9%CC%B5%BF%C0%BB+%B4%D9%B4%CF%BC%BC%BF%E4.%0D%0A%BD%B1%B0%ED+%BA%FC%B8%A3%B0%D4.&amp;setstring2=http%3A%2F%2F&amp;test=%B8%B8+%B5%E9+%B1%E2&amp;FontPath=..%2Ffonts%2Fbut.ttf&amp;FontSize=2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428604"/>
            <a:ext cx="8606988" cy="57150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www.anseup.com/movies/gungs.php?setstring=%B9%CC&amp;setstring2=%B5%BF&amp;setstring3=%C5%C2&amp;setstring4=%B1%C7&amp;setstring5=http%3A%2F%2F&amp;test=%B8%B8+%B5%E9+%B1%E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428604"/>
            <a:ext cx="7929618" cy="602651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011882"/>
          </a:xfrm>
        </p:spPr>
        <p:txBody>
          <a:bodyPr>
            <a:normAutofit/>
          </a:bodyPr>
          <a:lstStyle/>
          <a:p>
            <a:r>
              <a:rPr lang="ko-KR" altLang="en-US" dirty="0" smtClean="0"/>
              <a:t>안녕하세요</a:t>
            </a:r>
            <a:r>
              <a:rPr lang="en-US" altLang="ko-KR" dirty="0" smtClean="0"/>
              <a:t>?</a:t>
            </a:r>
            <a:br>
              <a:rPr lang="en-US" altLang="ko-KR" dirty="0" smtClean="0"/>
            </a:br>
            <a:r>
              <a:rPr lang="ko-KR" altLang="en-US" dirty="0" err="1" smtClean="0"/>
              <a:t>이세준이라고합니다</a:t>
            </a:r>
            <a:r>
              <a:rPr lang="en-US" altLang="ko-KR" dirty="0" smtClean="0"/>
              <a:t>.</a:t>
            </a:r>
            <a:br>
              <a:rPr lang="en-US" altLang="ko-KR" dirty="0" smtClean="0"/>
            </a:br>
            <a:r>
              <a:rPr lang="ko-KR" altLang="en-US" dirty="0" smtClean="0"/>
              <a:t>저는 보다 </a:t>
            </a:r>
            <a:r>
              <a:rPr lang="ko-KR" altLang="en-US" dirty="0" err="1" smtClean="0"/>
              <a:t>싶이</a:t>
            </a:r>
            <a:r>
              <a:rPr lang="ko-KR" altLang="en-US" dirty="0" smtClean="0"/>
              <a:t> 포인트를 받으려고 </a:t>
            </a:r>
            <a:r>
              <a:rPr lang="ko-KR" altLang="en-US" dirty="0" err="1" smtClean="0"/>
              <a:t>이런일을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하려는것이</a:t>
            </a:r>
            <a:r>
              <a:rPr lang="ko-KR" altLang="en-US" dirty="0" smtClean="0"/>
              <a:t> 아닙니다</a:t>
            </a:r>
            <a:r>
              <a:rPr lang="en-US" altLang="ko-KR" dirty="0" smtClean="0"/>
              <a:t>.</a:t>
            </a:r>
            <a:br>
              <a:rPr lang="en-US" altLang="ko-KR" dirty="0" smtClean="0"/>
            </a:br>
            <a:r>
              <a:rPr lang="ko-KR" altLang="en-US" dirty="0" smtClean="0"/>
              <a:t>저 만의 즐김입니다</a:t>
            </a:r>
            <a:r>
              <a:rPr lang="en-US" altLang="ko-KR" dirty="0" smtClean="0"/>
              <a:t>.</a:t>
            </a:r>
            <a:br>
              <a:rPr lang="en-US" altLang="ko-KR" dirty="0" smtClean="0"/>
            </a:br>
            <a:r>
              <a:rPr lang="ko-KR" altLang="en-US" dirty="0" smtClean="0"/>
              <a:t>즐겁게 감상해주세요</a:t>
            </a:r>
            <a:r>
              <a:rPr lang="en-US" altLang="ko-KR" dirty="0" smtClean="0"/>
              <a:t>.</a:t>
            </a:r>
            <a:br>
              <a:rPr lang="en-US" altLang="ko-KR" dirty="0" smtClean="0"/>
            </a:br>
            <a:r>
              <a:rPr lang="en-US" altLang="ko-KR" dirty="0" smtClean="0"/>
              <a:t>-</a:t>
            </a:r>
            <a:r>
              <a:rPr lang="ko-KR" altLang="en-US" dirty="0" err="1" smtClean="0"/>
              <a:t>ㅜㅜ</a:t>
            </a:r>
            <a:r>
              <a:rPr lang="en-US" altLang="ko-KR" dirty="0" smtClean="0"/>
              <a:t>.</a:t>
            </a:r>
            <a:r>
              <a:rPr lang="ko-KR" altLang="en-US" dirty="0" err="1" smtClean="0"/>
              <a:t>시험공부해야하는데</a:t>
            </a:r>
            <a:r>
              <a:rPr lang="en-US" altLang="ko-KR" dirty="0" smtClean="0"/>
              <a:t>..-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://www.anseup.com/objects/trophy.php?setstring=%C0%FC%BC%BC%B0%E81%C0%A7&amp;setstring2=%BF%EF%BB%EA%BD%C3+%B5%BF%B1%B8684-1&amp;setstring3=%B9%CC%B5%BF+%C5%C2%B1%C7%B5%B5&amp;setstring4=%B9%CC%B5%BF+%C5%C2%B1%C7%B5%B5%C0%C7+%BA%BB%B9%DE%C0%BB%C1%A1%C0%BB+%BB%FD%B0%A2%C7%CF%B8%E7+%B1%D7%0D%0A%B3%C9+%C0%CC%C6%AE%B7%CE%C7%C7%B8%A6+%B5%E5%B8%AE%B0%DA%BD%C0%B4%CF%B4%D9.%0D%0A%BE%F6%B8%B6%BA%B8%BF%A9+%C1%D6%BC%C0.&amp;setstring5=2011%B3%E2+6%BF%F9+%B8%EE%C0%CF&amp;setstring6=%B9%CC%B5%BF%C5%C2%B1%C7%B5%B5&amp;setstring7=%B4%EB%C7%A5%3A%B0%FC+%C0%E5+%B4%D4&amp;setstring8=http%3A%2F%2F&amp;test=%B8%B8+%B5%E9+%B1%E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85729"/>
            <a:ext cx="8286808" cy="65722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://www.anseup.com/movies/ddukbaegi.php?setstring=%B9%CC%B5%BF+%B4%D9%B4%CF%BD%C7%B7%A1%BF%B9%3F+%B9%CC%B5%BF%B3%A1%B3%AA%B0%ED+%C0%CC%B0%C5+%B8%D4%C1%A6%BF%B9%7E&amp;setstring2=http%3A%2F%2F&amp;test=%B8%B8+%B5%E9+%B1%E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3" y="428604"/>
            <a:ext cx="7626489" cy="56436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://www.anseup.com/movies/mureuppak.php?setstring=%B1%D7+%C0%FC%BC%B3%C0%FB%C0%CE%0D%0A%B9%CC%21%21%21%21%21%B5%BF%21%21%21%21%21%21%21%21%21%C5%C2%B1%C7%B5%B5%21%21%21%21%21%21%21%21%21%21%0D%0A%B4%D9%B4%CF%B1%B8+%BD%CD%B4%D9+%A4%CC%A4%CC+%BE%F6%B8%B6%B0%A1+%BE%C8%BA%B8%B3%BB%C1%DC+%A4%CC&amp;setstring2=http%3A%2F%2F&amp;test=%B8%B8+%B5%E9+%B1%E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19" y="285728"/>
            <a:ext cx="8444241" cy="58579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err="1" smtClean="0"/>
              <a:t>MiDong</a:t>
            </a:r>
            <a:r>
              <a:rPr lang="en-US" altLang="ko-KR" dirty="0" smtClean="0"/>
              <a:t> Song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126055"/>
          </a:xfrm>
        </p:spPr>
        <p:txBody>
          <a:bodyPr/>
          <a:lstStyle/>
          <a:p>
            <a:r>
              <a:rPr lang="en-US" altLang="ko-KR" dirty="0" smtClean="0"/>
              <a:t>!!!</a:t>
            </a:r>
            <a:r>
              <a:rPr lang="ko-KR" altLang="en-US" dirty="0" smtClean="0"/>
              <a:t>미동 힘내세요</a:t>
            </a:r>
            <a:r>
              <a:rPr lang="en-US" altLang="ko-KR" dirty="0" smtClean="0"/>
              <a:t>!   </a:t>
            </a:r>
            <a:r>
              <a:rPr lang="ko-KR" altLang="en-US" dirty="0" err="1" smtClean="0"/>
              <a:t>관장님있잖아요</a:t>
            </a:r>
            <a:r>
              <a:rPr lang="en-US" altLang="ko-KR" dirty="0" smtClean="0"/>
              <a:t>!</a:t>
            </a:r>
          </a:p>
          <a:p>
            <a:r>
              <a:rPr lang="en-US" altLang="ko-KR" dirty="0" smtClean="0"/>
              <a:t>!!!</a:t>
            </a:r>
            <a:r>
              <a:rPr lang="ko-KR" altLang="en-US" dirty="0" err="1" smtClean="0"/>
              <a:t>관원생</a:t>
            </a:r>
            <a:r>
              <a:rPr lang="ko-KR" altLang="en-US" dirty="0" smtClean="0"/>
              <a:t> 힘내세요</a:t>
            </a:r>
            <a:r>
              <a:rPr lang="en-US" altLang="ko-KR" dirty="0" smtClean="0"/>
              <a:t>! </a:t>
            </a:r>
            <a:r>
              <a:rPr lang="ko-KR" altLang="en-US" dirty="0" smtClean="0"/>
              <a:t>사범님 있어요</a:t>
            </a:r>
            <a:r>
              <a:rPr lang="en-US" altLang="ko-KR" dirty="0" smtClean="0"/>
              <a:t>!</a:t>
            </a:r>
            <a:br>
              <a:rPr lang="en-US" altLang="ko-KR" dirty="0" smtClean="0"/>
            </a:br>
            <a:r>
              <a:rPr lang="ko-KR" altLang="en-US" dirty="0" smtClean="0"/>
              <a:t>힘내세요                       </a:t>
            </a:r>
            <a:r>
              <a:rPr lang="en-US" altLang="ko-KR" dirty="0" smtClean="0"/>
              <a:t>-</a:t>
            </a:r>
            <a:r>
              <a:rPr lang="ko-KR" altLang="en-US" dirty="0" smtClean="0"/>
              <a:t>노래</a:t>
            </a:r>
            <a:r>
              <a:rPr lang="en-US" altLang="ko-KR" dirty="0" smtClean="0"/>
              <a:t>:</a:t>
            </a:r>
            <a:r>
              <a:rPr lang="ko-KR" altLang="en-US" dirty="0" smtClean="0"/>
              <a:t>힘내세요</a:t>
            </a:r>
            <a:r>
              <a:rPr lang="en-US" altLang="ko-KR" dirty="0" smtClean="0"/>
              <a:t>!</a:t>
            </a:r>
          </a:p>
          <a:p>
            <a:r>
              <a:rPr lang="en-US" altLang="ko-KR" dirty="0" smtClean="0"/>
              <a:t>------------ -------------------------------</a:t>
            </a:r>
          </a:p>
          <a:p>
            <a:r>
              <a:rPr lang="ko-KR" altLang="en-US" dirty="0" smtClean="0"/>
              <a:t>노래</a:t>
            </a:r>
            <a:r>
              <a:rPr lang="en-US" altLang="ko-KR" dirty="0" smtClean="0"/>
              <a:t>:</a:t>
            </a:r>
            <a:r>
              <a:rPr lang="ko-KR" altLang="en-US" dirty="0" smtClean="0"/>
              <a:t>비행기</a:t>
            </a:r>
            <a:endParaRPr lang="en-US" altLang="ko-KR" dirty="0" smtClean="0"/>
          </a:p>
          <a:p>
            <a:pPr>
              <a:buNone/>
            </a:pPr>
            <a:r>
              <a:rPr lang="en-US" altLang="ko-KR" dirty="0"/>
              <a:t> </a:t>
            </a:r>
            <a:r>
              <a:rPr lang="ko-KR" altLang="en-US" dirty="0" smtClean="0"/>
              <a:t>전하</a:t>
            </a:r>
            <a:r>
              <a:rPr lang="en-US" altLang="ko-KR" dirty="0" smtClean="0"/>
              <a:t>2</a:t>
            </a:r>
            <a:r>
              <a:rPr lang="ko-KR" altLang="en-US" dirty="0" smtClean="0"/>
              <a:t>동 </a:t>
            </a:r>
            <a:r>
              <a:rPr lang="ko-KR" altLang="en-US" dirty="0" err="1" smtClean="0"/>
              <a:t>미동점</a:t>
            </a:r>
            <a:r>
              <a:rPr lang="ko-KR" altLang="en-US" dirty="0" smtClean="0"/>
              <a:t> 태권도 </a:t>
            </a:r>
            <a:r>
              <a:rPr lang="ko-KR" altLang="en-US" dirty="0" err="1" smtClean="0"/>
              <a:t>짱좋아</a:t>
            </a:r>
            <a:r>
              <a:rPr lang="en-US" altLang="ko-KR" dirty="0" smtClean="0"/>
              <a:t>!</a:t>
            </a:r>
          </a:p>
          <a:p>
            <a:pPr>
              <a:buNone/>
            </a:pPr>
            <a:r>
              <a:rPr lang="en-US" altLang="ko-KR" dirty="0"/>
              <a:t> </a:t>
            </a:r>
            <a:r>
              <a:rPr lang="ko-KR" altLang="en-US" dirty="0" smtClean="0"/>
              <a:t>관장</a:t>
            </a:r>
            <a:r>
              <a:rPr lang="en-US" altLang="ko-KR" dirty="0" smtClean="0"/>
              <a:t>,</a:t>
            </a:r>
            <a:r>
              <a:rPr lang="ko-KR" altLang="en-US" dirty="0" smtClean="0"/>
              <a:t>사범님 </a:t>
            </a:r>
            <a:r>
              <a:rPr lang="ko-KR" altLang="en-US" dirty="0" err="1" smtClean="0"/>
              <a:t>넘</a:t>
            </a:r>
            <a:r>
              <a:rPr lang="ko-KR" altLang="en-US" dirty="0" smtClean="0"/>
              <a:t> 친절</a:t>
            </a:r>
            <a:endParaRPr lang="en-US" altLang="ko-KR" dirty="0" smtClean="0"/>
          </a:p>
          <a:p>
            <a:pPr>
              <a:buNone/>
            </a:pPr>
            <a:r>
              <a:rPr lang="ko-KR" altLang="en-US" dirty="0" smtClean="0"/>
              <a:t>우릴 대해줘</a:t>
            </a:r>
            <a:r>
              <a:rPr lang="en-US" altLang="ko-KR" dirty="0" smtClean="0"/>
              <a:t>!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://www.anseup.com/messages/kimjeongil_anseup.php?setstring=%C0%CE%B9%CE%B1%BA%28%B9%CC%B5%BF%BA%B8%B4%D9%B8%F8%C7%D4%29&amp;setstring2=http%3A%2F%2F&amp;test=%B8%B8+%B5%E9+%B1%E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0"/>
            <a:ext cx="8724434" cy="60722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ttp://www.anseup.com/celebs/andrekim.php?setstring=%B9%CC%B5%BF%B5%B5%BA%B9+%B3%AA%B5%B5+%C3%DF%C3%B5%C7%D4+1%C7%A5%7E&amp;setstring2=http%3A%2F%2F&amp;test=%B8%B8+%B5%E9+%B1%E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14290"/>
            <a:ext cx="8454834" cy="61436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http://www.anseup.com/celebs/jeongjunha.php?setstring=%B9%CC%B5%BF+%B4%D9%B4%CF%C0%DA%21%21%21&amp;setstring2=http%3A%2F%2F&amp;test=%B8%B8+%B5%E9+%B1%E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14289"/>
            <a:ext cx="8072494" cy="605437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/>
              <a:t>목소리 쉬었다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http://www.anseup.com/celebs/flying_kick.php?setstring=%B3%AA+%BF%B5%C5%B4%BD%BA%C5%C2%B1%C7%B5%B5+%B4%D9%26%2345395%3B%B4%C2%B5%A5+%0D%0A%A4%CC%A4%CC&amp;setstring2=%B3%AA+%B9%CC%B5%BF%B4%D9%B3%E0%BC%AD%0D%0A%C0%CC+%B9%DF%C2%F7%B1%E2%B4%C2+%B9%CC%B5%BF%C0%DB%C7%B0&amp;setstring3=http%3A%2F%2F&amp;test=%B8%B8+%B5%E9+%B1%E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500042"/>
            <a:ext cx="7715304" cy="583750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http://www.anseup.com/celebs/leegyeongsuk.php?setstring=%B9%CC%B5%BF%BA%B8%B4%D9+%C0%DF%C7%CF%B4%C2+%BE%D6+%BF%E7%B7%CE+%B3%AA%BF%CD%B9%D9&amp;setstring2=http%3A%2F%2F&amp;test=%B8%B8+%B5%E9+%B1%E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285728"/>
            <a:ext cx="8271054" cy="62151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http://www.anseup.com/celebs/leeboyoung.php?setstring=%B9%CC++++++++++++++++%B5%F0++++++++++++%0D%0A++++++++++++++++++++++++%B4%CF%0D%0A+%B5%BF++++++++++++++++++++%C0%DA&amp;setstring2=http%3A%2F%2F&amp;test=%B8%B8+%B5%E9+%B1%E2&amp;FontPath=..%2Ffonts%2Fgyeongothic.ttf&amp;FontSize=10&amp;FontColor=255%2C000%2C20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571480"/>
            <a:ext cx="8271768" cy="55007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http://www.anseup.com/celebs/wangbiho.php?setstring=%B9%CC%B5%BF%C5%C2%B1%C7%B5%B5+forever&amp;setstring2=http%3A%2F%2F&amp;test=%B8%B8+%B5%E9+%B1%E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571480"/>
            <a:ext cx="8131154" cy="57150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http://www.anseup.com/celebs/gundam.php?setstring=%B3%AA+%B9%CC%B5%BF%C7%EB%BE%C6+%C7%D1%0D%0A%C5%D7+%B8%C2%B0%ED+%BF%EF%C0%BD%21&amp;setstring2=http%3A%2F%2F&amp;test=%B8%B8+%B5%E9+%B1%E2&amp;FontPath=..%2Ffonts%2Fsup.ttf&amp;FontSize=22&amp;FontColor=40%2C40%2C4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42" y="1000108"/>
            <a:ext cx="5214974" cy="51911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http://www.anseup.com/celebs/gunsamnyeo.php?setstring=%BE%EE%B4%C0+%C5%C2%B1%C7%B5%B5&amp;setstring2=%BF%F8%B7%A1+%B9%CC%B5%BF%BA%B8%B4%D9+%B4%EB%C7%CF%C5%C2%B1%C7%B5%B5%B0%A1+%B3%BA%B4%D9%B0%ED+%C7%CF%B1%E6%B7%A1%0D%0A%B4%EB%C7%CF%C5%C2%B1%C7%B5%B5%B8%A6+%B4%D9%B3%E0%BC%AD+4%C7%B0%B6%A3%B4%C2%B5%A5&amp;setstring3=%C7%EA%B0%ED%BB%FD%C0%CC%BF%A1%BF%A9+%B4%D9+%C6%B2%B8%AE%B0%ED%BF%E4+%B9%CC%B5%BF%B4%D9%B4%D2%B0%C9%0D%0A%B1%D7%B7%A7%BE%EE%BF%E4+%C8%C4%C8%B8%B5%C7%BF%A9&amp;setstring4=http%3A%2F%2F&amp;test=%B8%B8+%B5%E9+%B1%E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928670"/>
            <a:ext cx="3810000" cy="5715000"/>
          </a:xfrm>
          <a:prstGeom prst="rect">
            <a:avLst/>
          </a:prstGeom>
          <a:noFill/>
        </p:spPr>
      </p:pic>
      <p:pic>
        <p:nvPicPr>
          <p:cNvPr id="32772" name="Picture 4" descr="http://www.anseup.com/celebs/kids.php?setstring=%B9%CC%B5%BF+%B4%D9%B4%D2%B7%A1...%A4%CC%A4%CC&amp;setstring2=http%3A%2F%2F&amp;test=%B8%B8+%B5%E9+%B1%E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6314" y="0"/>
            <a:ext cx="3333750" cy="3676650"/>
          </a:xfrm>
          <a:prstGeom prst="rect">
            <a:avLst/>
          </a:prstGeom>
          <a:noFill/>
        </p:spPr>
      </p:pic>
      <p:pic>
        <p:nvPicPr>
          <p:cNvPr id="32774" name="Picture 6" descr="http://www.anseup.com/messages/koizumi_anseup.php?setstring=%B9%CC%B5%BF+%C6%C4%C0%CC%C6%C3%21%0D%0A%BF%A9%B7%AF%B3%AA%B6%F3%B0%A1+%C0%C0%BF%F8%C7%D8%BF%E4&amp;setstring2=http%3A%2F%2F&amp;test=%B8%B8+%B5%E9+%B1%E2&amp;FontPath=..%2Ffonts%2Fsup.ttf&amp;FontSize=16&amp;FontColor=47%2C47%2C4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57686" y="3581400"/>
            <a:ext cx="4267200" cy="3276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http://www.anseup.com/messages/hyeonpan_cn.php?setstring=%DA%B8+%D4%DB&amp;setstring2=http%3A%2F%2F&amp;test=%B8%B8+%B5%E9+%B1%E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785793"/>
            <a:ext cx="7929618" cy="592078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http://www.anseup.com/movies/sponge2.php?setstring=%B4%EB%C7%D1%B9%CE%B1%B9%C0%C7+%B1%B9%BA%B81%C8%A3%B4%C2&amp;setstring2=%B9%CC%B5%BF%C5%C2%B1%C7%B5%B5&amp;setstring3=%B4%D9&amp;setstring4=http%3A%2F%2F&amp;test=%B8%B8+%B5%E9+%B1%E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5" y="714356"/>
            <a:ext cx="7510497" cy="56436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http://www.anseup.com/etc/text_broadcast.php?setstring=%B9%CC%B5%BF&amp;setstring2=%B4%EB%C7%CF&amp;setstring3=%B3%D7%2C%B0%DC%B7%E7%B1%E2+%BB%F3%C8%B2%C0%D4%B4%CF%B4%D9.%0D%0A%BF%C0%21+%B9%CC%B5%BF+%BF%AA%C0%FC%C0%D4%B4%CF%B4%D9.%0D%0A100000000000000000000000000000000000%0D%0A00000000000000000000%3A1%B7%CE+%B9%CC%B5%BF%C0%CC+%C0%CC%B0%E5%BD%C0%0D%0A%B4%CF%B4%D9.&amp;setstring4=http%3A%2F%2F&amp;test=%B8%B8+%B5%E9+%B1%E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571480"/>
            <a:ext cx="7072362" cy="652095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http://www.anseup.com/objects/diary.php?setstring=6++%B8%EE+%B9%AB%BD%BC&amp;setstring2=%BF%EF%BE%F6%B8%B6%B0%A1+%B9%CC%B5%BF%BF%A1+%BA%B8%B3%BB%C1%A3%0D%0A%B4%D9+%C1%C1%B4%D9.&amp;setstring3=%B9%CC%B5%BF&amp;setstring4=http%3A%2F%2F&amp;test=%B8%B8+%B5%E9+%B1%E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1000108"/>
            <a:ext cx="6072230" cy="562912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http://www.anseup.com/objects/bus2.php?setstring=%B9%CC%B5%BF+%C5%C2%B1%C7%B5%B5&amp;setstring2=%B9%CC%0D%0A+%0D%0A%B5%BF&amp;setstring3=%B9%CC%0D%0A+%0D%0A%B5%BF&amp;setstring4=%B9%CC%0D%0A+%0D%0A%B5%BF&amp;setstring5=%B9%CC%0D%0A+%0D%0A%B5%BF&amp;setstring6=%B9%CC%0D%0A+%0D%0A%B5%BF&amp;setstring7=%B9%CC%0D%0A+%0D%0A%B5%BF&amp;setstring8=%B9%CC%0D%0A+%0D%0A%B5%BF&amp;setstring9=%B9%CC%0D%0A+%0D%0A%B5%BF&amp;setstring10=%B9%CC%0D%0A+%0D%0A%B5%BF&amp;setstring11=%B9%CC%0D%0A+%0D%0A%B5%BF%0D%0A+&amp;setstring12=%B9%CC%0D%0A+%0D%0A%B5%BF&amp;setstring13=4941&amp;setstring14=%B9%CC%B5%BF&amp;setstring15=http%3A%2F%2F&amp;test=%B8%B8+%B5%E9+%B1%E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428604"/>
            <a:ext cx="8349506" cy="61436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http://www.anseup.com/objects/villa.php?setstring=%B9%CC+%B5%BF+%C3%DF+%C3%B5%BC%D2&amp;setstring2=http%3A%2F%2F&amp;test=%B8%B8+%B5%E9+%B1%E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428604"/>
            <a:ext cx="7715304" cy="578647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40" name="Picture 4" descr="http://www.anseup.com/celebs/koizumi_crocop.php?setstring=%B3%AA...%B9%CC%B5%BF+%B4%D9%26%2345395%3B%B4%D9%21&amp;setstring2=%C8%E5%B9%CC+....+%B4%FA%B4%FA+%A4%CC%A4%CC..&amp;setstring3=http%3A%2F%2F&amp;test=%B8%B8+%B5%E9+%B1%E2&amp;FontPath=..%2Ffonts%2Fsandolgwangsum.ttf&amp;FontSize=12&amp;FontColor=47%2C47%2C4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357165"/>
            <a:ext cx="7143800" cy="644529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모서리가 접힌 도형 3"/>
          <p:cNvSpPr/>
          <p:nvPr/>
        </p:nvSpPr>
        <p:spPr>
          <a:xfrm>
            <a:off x="1928794" y="928670"/>
            <a:ext cx="6929486" cy="3929090"/>
          </a:xfrm>
          <a:prstGeom prst="folded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err="1" smtClean="0"/>
              <a:t>감솨합니다</a:t>
            </a:r>
            <a:r>
              <a:rPr lang="en-US" altLang="ko-KR" smtClean="0"/>
              <a:t>.</a:t>
            </a:r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44</Words>
  <Application>Microsoft Office PowerPoint</Application>
  <PresentationFormat>화면 슬라이드 쇼(4:3)</PresentationFormat>
  <Paragraphs>16</Paragraphs>
  <Slides>28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28</vt:i4>
      </vt:variant>
    </vt:vector>
  </HeadingPairs>
  <TitlesOfParts>
    <vt:vector size="29" baseType="lpstr">
      <vt:lpstr>Office 테마</vt:lpstr>
      <vt:lpstr>미동태권도 홍보 글 -2-</vt:lpstr>
      <vt:lpstr>슬라이드 2</vt:lpstr>
      <vt:lpstr>슬라이드 3</vt:lpstr>
      <vt:lpstr>슬라이드 4</vt:lpstr>
      <vt:lpstr>슬라이드 5</vt:lpstr>
      <vt:lpstr>안녕하세요? 이세준이라고합니다. 저는 보다 싶이 포인트를 받으려고 이런일을 하려는것이 아닙니다. 저 만의 즐김입니다. 즐겁게 감상해주세요. -ㅜㅜ.시험공부해야하는데..-</vt:lpstr>
      <vt:lpstr>슬라이드 7</vt:lpstr>
      <vt:lpstr>슬라이드 8</vt:lpstr>
      <vt:lpstr>슬라이드 9</vt:lpstr>
      <vt:lpstr>MiDong Song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  <vt:lpstr>슬라이드 23</vt:lpstr>
      <vt:lpstr>슬라이드 24</vt:lpstr>
      <vt:lpstr>슬라이드 25</vt:lpstr>
      <vt:lpstr>슬라이드 26</vt:lpstr>
      <vt:lpstr>슬라이드 27</vt:lpstr>
      <vt:lpstr>슬라이드 28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미동태권도 홍보 글 -2-</dc:title>
  <dc:creator>Owner</dc:creator>
  <cp:lastModifiedBy>Owner</cp:lastModifiedBy>
  <cp:revision>5</cp:revision>
  <dcterms:created xsi:type="dcterms:W3CDTF">2011-06-22T12:44:01Z</dcterms:created>
  <dcterms:modified xsi:type="dcterms:W3CDTF">2011-06-22T13:27:59Z</dcterms:modified>
</cp:coreProperties>
</file>