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7290" y="364331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sp>
        <p:nvSpPr>
          <p:cNvPr id="21" name="제목 20"/>
          <p:cNvSpPr>
            <a:spLocks noGrp="1"/>
          </p:cNvSpPr>
          <p:nvPr>
            <p:ph type="ctrTitle"/>
          </p:nvPr>
        </p:nvSpPr>
        <p:spPr>
          <a:xfrm>
            <a:off x="457200" y="2285992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5" name="자유형 24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6" name="자유형 25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600202"/>
            <a:ext cx="8258204" cy="4525963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72386" cy="10001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71407" y="106210"/>
            <a:ext cx="1000131" cy="1036773"/>
            <a:chOff x="13317" y="34771"/>
            <a:chExt cx="1272534" cy="13101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21" name="자유형 2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4414" y="1857364"/>
            <a:ext cx="69071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14414" y="3286124"/>
            <a:ext cx="691514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142845" y="1857364"/>
            <a:ext cx="1000131" cy="1036773"/>
            <a:chOff x="13317" y="34771"/>
            <a:chExt cx="1272534" cy="1310103"/>
          </a:xfrm>
        </p:grpSpPr>
        <p:sp>
          <p:nvSpPr>
            <p:cNvPr id="26" name="자유형 25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7" name="자유형 26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8" name="자유형 27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9" name="자유형 28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30" name="자유형 29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11" name="자유형 10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1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71407" y="71414"/>
            <a:ext cx="1000131" cy="1036774"/>
            <a:chOff x="13317" y="34771"/>
            <a:chExt cx="1272535" cy="1310104"/>
          </a:xfrm>
        </p:grpSpPr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969940" y="1030550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4" name="자유형 23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6" name="자유형 15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noFill/>
                  <a:prstDash val="solid"/>
                </a:ln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71407" y="106211"/>
            <a:ext cx="1000131" cy="1036773"/>
            <a:chOff x="13317" y="34771"/>
            <a:chExt cx="1272534" cy="1310103"/>
          </a:xfrm>
        </p:grpSpPr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06400" y="384598"/>
            <a:ext cx="7500990" cy="48177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b"/>
          <a:lstStyle>
            <a:lvl1pPr algn="l">
              <a:defRPr sz="2400" b="1">
                <a:ln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7662" y="1089026"/>
            <a:ext cx="4686304" cy="50546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71580" y="1089026"/>
            <a:ext cx="2686038" cy="50546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자유형 10"/>
          <p:cNvSpPr>
            <a:spLocks/>
          </p:cNvSpPr>
          <p:nvPr/>
        </p:nvSpPr>
        <p:spPr bwMode="gray">
          <a:xfrm>
            <a:off x="340905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gray">
          <a:xfrm>
            <a:off x="71407" y="653955"/>
            <a:ext cx="247040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gray">
          <a:xfrm>
            <a:off x="73902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4" name="자유형 13"/>
          <p:cNvSpPr>
            <a:spLocks/>
          </p:cNvSpPr>
          <p:nvPr/>
        </p:nvSpPr>
        <p:spPr bwMode="gray">
          <a:xfrm>
            <a:off x="823251" y="894237"/>
            <a:ext cx="248287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gray">
          <a:xfrm>
            <a:off x="344103" y="376692"/>
            <a:ext cx="479107" cy="517546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29190" y="928670"/>
            <a:ext cx="3857652" cy="928694"/>
          </a:xfrm>
        </p:spPr>
        <p:txBody>
          <a:bodyPr anchor="b"/>
          <a:lstStyle>
            <a:lvl1pPr algn="l">
              <a:defRPr sz="2000" b="1">
                <a:ln>
                  <a:noFill/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29190" y="1928802"/>
            <a:ext cx="3857652" cy="33575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21422455">
            <a:off x="609122" y="1000108"/>
            <a:ext cx="4000528" cy="4857784"/>
          </a:xfrm>
          <a:prstGeom prst="rect">
            <a:avLst/>
          </a:prstGeom>
          <a:solidFill>
            <a:srgbClr val="F8F8F8"/>
          </a:solidFill>
          <a:ln w="3175" cap="sq" cmpd="sng" algn="ctr">
            <a:solidFill>
              <a:srgbClr val="C0C0C0"/>
            </a:solidFill>
            <a:prstDash val="solid"/>
          </a:ln>
          <a:effectLst>
            <a:outerShdw blurRad="5715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"/>
          </p:nvPr>
        </p:nvSpPr>
        <p:spPr>
          <a:xfrm>
            <a:off x="642910" y="1000108"/>
            <a:ext cx="4004390" cy="4857784"/>
          </a:xfrm>
          <a:prstGeom prst="rect">
            <a:avLst/>
          </a:prstGeom>
          <a:solidFill>
            <a:schemeClr val="accent3"/>
          </a:solidFill>
          <a:ln w="3175" cap="sq" cmpd="sng" algn="ctr">
            <a:solidFill>
              <a:srgbClr val="F8F8F8"/>
            </a:solidFill>
            <a:prstDash val="solid"/>
            <a:miter lim="800000"/>
          </a:ln>
          <a:effectLst>
            <a:outerShdw blurRad="38100" dist="50800" dir="3000000" algn="tl" rotWithShape="0">
              <a:srgbClr val="000000">
                <a:alpha val="40000"/>
              </a:srgbClr>
            </a:outerShdw>
          </a:effectLst>
          <a:sp3d contourW="12700" prstMaterial="plastic">
            <a:contourClr>
              <a:srgbClr val="000000">
                <a:alpha val="35294"/>
              </a:srgb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grpSp>
        <p:nvGrpSpPr>
          <p:cNvPr id="3" name="그룹 2"/>
          <p:cNvGrpSpPr/>
          <p:nvPr/>
        </p:nvGrpSpPr>
        <p:grpSpPr>
          <a:xfrm>
            <a:off x="8116469" y="45696"/>
            <a:ext cx="1000131" cy="1036773"/>
            <a:chOff x="13317" y="34771"/>
            <a:chExt cx="1272534" cy="1310103"/>
          </a:xfrm>
        </p:grpSpPr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62263" y="51347"/>
            <a:ext cx="1000131" cy="1036773"/>
            <a:chOff x="13317" y="34771"/>
            <a:chExt cx="1272534" cy="1310103"/>
          </a:xfrm>
        </p:grpSpPr>
        <p:sp>
          <p:nvSpPr>
            <p:cNvPr id="12" name="자유형 11"/>
            <p:cNvSpPr>
              <a:spLocks/>
            </p:cNvSpPr>
            <p:nvPr userDrawn="1"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 userDrawn="1"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 userDrawn="1"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 userDrawn="1"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 userDrawn="1"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8" name="자유형 7"/>
            <p:cNvSpPr>
              <a:spLocks/>
            </p:cNvSpPr>
            <p:nvPr userDrawn="1"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9" name="자유형 8"/>
            <p:cNvSpPr>
              <a:spLocks/>
            </p:cNvSpPr>
            <p:nvPr userDrawn="1"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29454" y="428606"/>
            <a:ext cx="1757346" cy="5357851"/>
          </a:xfrm>
        </p:spPr>
        <p:txBody>
          <a:bodyPr vert="eaVert"/>
          <a:lstStyle>
            <a:lvl1pPr algn="l">
              <a:defRPr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28596" y="428606"/>
            <a:ext cx="6357982" cy="536893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61000">
                <a:schemeClr val="bg1">
                  <a:alpha val="40000"/>
                </a:schemeClr>
              </a:gs>
            </a:gsLst>
            <a:lin ang="5400000" scaled="1"/>
            <a:tileRect/>
          </a:gradFill>
          <a:ln w="19050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5DDBAB3-CD90-4E09-AE1C-8C5D5DDCBE4C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5895238-698F-488C-AA9A-B465AA4259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 fov="0">
                <a:rot lat="0" lon="0" rev="0"/>
              </a:camera>
              <a:lightRig rig="glow" dir="t">
                <a:rot lat="0" lon="0" rev="4500000"/>
              </a:lightRig>
            </a:scene3d>
            <a:sp3d prstMaterial="matte">
              <a:contourClr>
                <a:schemeClr val="accent1">
                  <a:alpha val="95000"/>
                </a:schemeClr>
              </a:contourClr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pc="50" dirty="0" smtClean="0">
          <a:ln>
            <a:noFill/>
            <a:prstDash val="solid"/>
          </a:ln>
          <a:gradFill flip="none" rotWithShape="1">
            <a:gsLst>
              <a:gs pos="0">
                <a:schemeClr val="tx2"/>
              </a:gs>
              <a:gs pos="26000">
                <a:schemeClr val="tx2"/>
              </a:gs>
              <a:gs pos="41000">
                <a:schemeClr val="tx2">
                  <a:shade val="90000"/>
                </a:schemeClr>
              </a:gs>
              <a:gs pos="67000">
                <a:schemeClr val="tx2">
                  <a:shade val="50000"/>
                </a:schemeClr>
              </a:gs>
              <a:gs pos="95000">
                <a:schemeClr val="tx2"/>
              </a:gs>
            </a:gsLst>
            <a:lin ang="5400000" scaled="1"/>
            <a:tileRect/>
          </a:gradFill>
          <a:effectLst>
            <a:outerShdw blurRad="50800" dist="50800" dir="54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3"/>
        </a:buClr>
        <a:buSzPct val="85000"/>
        <a:buFont typeface="Wingdings"/>
        <a:buChar char="u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4"/>
        </a:buClr>
        <a:buSzPct val="80000"/>
        <a:buFont typeface="Wingdings"/>
        <a:buChar char="u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5"/>
        </a:buClr>
        <a:buSzPct val="75000"/>
        <a:buFont typeface="Wingdings"/>
        <a:buChar char="u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6"/>
        </a:buClr>
        <a:buSzPct val="70000"/>
        <a:buFont typeface="Wingdings"/>
        <a:buChar char="u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tx2"/>
        </a:buClr>
        <a:buSzPct val="60000"/>
        <a:buFont typeface="Wingdings"/>
        <a:buChar char="u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"/>
        <a:buChar char="u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55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50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미동체육관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411760" y="2420888"/>
            <a:ext cx="3816424" cy="2016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err="1" smtClean="0">
                <a:solidFill>
                  <a:schemeClr val="tx1"/>
                </a:solidFill>
              </a:rPr>
              <a:t>Ryu</a:t>
            </a:r>
            <a:r>
              <a:rPr lang="ko-KR" altLang="en-US" sz="4000" dirty="0" smtClean="0">
                <a:solidFill>
                  <a:schemeClr val="tx1"/>
                </a:solidFill>
              </a:rPr>
              <a:t> </a:t>
            </a:r>
            <a:r>
              <a:rPr lang="en-US" altLang="ko-KR" sz="4000" dirty="0" smtClean="0">
                <a:solidFill>
                  <a:schemeClr val="tx1"/>
                </a:solidFill>
              </a:rPr>
              <a:t>sang</a:t>
            </a:r>
            <a:r>
              <a:rPr lang="ko-KR" altLang="en-US" sz="4000" dirty="0" smtClean="0">
                <a:solidFill>
                  <a:schemeClr val="tx1"/>
                </a:solidFill>
              </a:rPr>
              <a:t> </a:t>
            </a:r>
            <a:r>
              <a:rPr lang="en-US" altLang="ko-KR" sz="4000" dirty="0" err="1" smtClean="0">
                <a:solidFill>
                  <a:schemeClr val="tx1"/>
                </a:solidFill>
              </a:rPr>
              <a:t>soo</a:t>
            </a:r>
            <a:endParaRPr lang="ko-KR" alt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nseup.com/movies/because_of_liver.php?setstring=%B9%CC%B5%BF%C5%C2%B1%C7%B5%B5%BE%DF+%B9%CC%B5%BF%C5%C2%B1%C7%B5%B5%BE%DF+%B9%CC%B5%BF%C5%C2%B1%C7%B5%B5%B0%A1+%C3%D6%0D%0A%B0%ED%BE%DF++%B9%CC%B5%BF%C5%C2%B1%C7%B5%B5%B0%A1+%C3%D6%B0%ED%BE%DF&amp;setstring2=http%3A%2F%2F&amp;test=%B8%B8+%B5%E9+%B1%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anseup.com/messages/roh_stone.php?setstring=%BC%BC%B0%E8%C3%D6%B0%ED%C0%C7+%C5%C2%B1%C7%0D%0A%B5%B5+%B9%CC%B5%BF%C5%C2%B1%C7%B5%B5&amp;setstring2=http%3A%2F%2F&amp;test=%B8%B8+%B5%E9+%B1%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anseup.com/celebs/mb.php?setstring=%B8%F6%B0%FA+%B8%B6%C0%BD%C0%CC+%B0%C7%B0%AD%C7%CF%B7%C1%B8%E9+%BB%F5%B0%E8%C3%D6%B0%ED%C0%C7+%C5%C2%B1%C7%B5%B5%B8%A6+%B9%E8%BF%F6%BE%DF%C7%D5%0D%0A%B4%CF%B4%D9.+%BB%F5%B0%E8%C3%D6%B0%ED%C0%C7+%C5%C2%B1%C7%B5%B5%B4%C2+%B9%CC%B5%BF%C5%C2%B1%C7%B5%B5+%C0%D4%B4%CF%B4%D9.&amp;setstring2=http%3A%2F%2F&amp;test=%B8%B8+%B5%E9+%B1%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anseup.com/celebs/parkjuyoung.php?setstring=%B1%B9%B3%BB+100%B3%E2+%BF%AC%BC%D3+%C3%D6%0D%0A%B0%ED%C0%C7+%B5%B5%C0%E5+%B9%CC%B5%BF%C5%C2%B1%C7%0D%0A%B5%B5%21%21%21%21%21%21%21%21%21%21&amp;setstring2=http%3A%2F%2F&amp;test=%B8%B8+%B5%E9+%B1%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340768"/>
            <a:ext cx="3888432" cy="4343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anseup.com/etc/alert_message.php?setstring=%B9%CC%B5%BF%C5%C2%B1%C7%B5%B5%B8%A6+%C7%CF%B7%C1%B8%E9+%C8%AE%C0%CE%C0%BB+%C5%AC%B8%AF%C7%CF%B0%ED%2C+%BE%C8%B4%D9%B4%CF%BD%C7%B0%C5%B6%F3%B8%E9+%C3%EB%BC%D2%B8%A6+%C5%AC%B8%AF%C7%CF%BD%CA%BD%C3%BF%C0.%0D%0A%C3%EB%BC%D2%C0%C7+%B0%E6%BF%EC+%B4%E7%BD%C5%C0%BA%C1%FD%C0%BA+%C6%F8%C6%C4%B5%CB%B4%CF%B4%D9.&amp;test=%B8%B8+%B5%E9+%B1%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492896"/>
            <a:ext cx="4762500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anseup.com/messages/class.php?setstring=%C1%A6%BB%FD%B0%A2%C0%BA+%C0%E1%BD%C3+%B9%CC%B5%BF%C5%C2%B1%C7%0D%0A%B5%B5%B7%CE+%BA%B8%B3%BB%B0%DA%BD%C0%B4%CF%B4%D9.&amp;setstring2=http%3A%2F%2F&amp;test=%B8%B8+%B5%E9+%B1%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388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려청자">
  <a:themeElements>
    <a:clrScheme name="고려청자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7C0808"/>
      </a:hlink>
      <a:folHlink>
        <a:srgbClr val="0D356F"/>
      </a:folHlink>
    </a:clrScheme>
    <a:fontScheme name="고려청자">
      <a:majorFont>
        <a:latin typeface="Georgia"/>
        <a:ea typeface=""/>
        <a:cs typeface=""/>
        <a:font script="Grek" typeface="Arial"/>
        <a:font script="Cyrl" typeface="Arial"/>
        <a:font script="Jpan" typeface="HG明朝E"/>
        <a:font script="Hang" typeface="HY견명조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Grek" typeface="Arial"/>
        <a:font script="Cyrl" typeface="Arial"/>
        <a:font script="Jpan" typeface="HGP明朝E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고려청자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378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2700000" algn="tl">
              <a:srgbClr val="000000">
                <a:alpha val="43137"/>
              </a:srgbClr>
            </a:outerShdw>
          </a:effectLst>
        </a:effectStyle>
        <a:effectStyle>
          <a:effectLst>
            <a:outerShdw blurRad="38100" dist="38100" dir="3000000" algn="tl">
              <a:srgbClr val="000000">
                <a:alpha val="45490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100000"/>
            </a:lightRig>
          </a:scene3d>
          <a:sp3d contourW="12700" prstMaterial="plastic">
            <a:bevelT w="50800" h="63500"/>
            <a:contourClr>
              <a:srgbClr val="000000">
                <a:alpha val="35294"/>
              </a:srgbClr>
            </a:contourClr>
          </a:sp3d>
        </a:effectStyle>
        <a:effectStyle>
          <a:effectLst>
            <a:outerShdw blurRad="63500" dist="63500" dir="3000000" algn="tl">
              <a:srgbClr val="000000">
                <a:alpha val="50196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8600000"/>
            </a:lightRig>
          </a:scene3d>
          <a:sp3d prstMaterial="plastic">
            <a:bevelT w="101600" h="63500"/>
            <a:contourClr>
              <a:srgbClr val="000000">
                <a:alpha val="40784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5000"/>
                <a:shade val="100000"/>
                <a:hueMod val="100000"/>
                <a:satMod val="100000"/>
              </a:schemeClr>
            </a:gs>
            <a:gs pos="20000">
              <a:schemeClr val="phClr">
                <a:tint val="100000"/>
                <a:shade val="75000"/>
                <a:hueMod val="100000"/>
                <a:satMod val="100000"/>
              </a:schemeClr>
            </a:gs>
            <a:gs pos="55000">
              <a:schemeClr val="phClr">
                <a:tint val="97000"/>
                <a:shade val="100000"/>
                <a:hueMod val="100000"/>
                <a:satMod val="100000"/>
              </a:schemeClr>
            </a:gs>
            <a:gs pos="85000">
              <a:schemeClr val="phClr">
                <a:tint val="100000"/>
                <a:shade val="65000"/>
                <a:hueMod val="100000"/>
                <a:satMod val="10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chemeClr val="phClr">
                <a:tint val="0"/>
                <a:shade val="50000"/>
                <a:hueMod val="100000"/>
                <a:satMod val="100000"/>
              </a:schemeClr>
              <a:schemeClr val="phClr">
                <a:tint val="10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Crane</Template>
  <TotalTime>34</TotalTime>
  <Words>4</Words>
  <Application>Microsoft Office PowerPoint</Application>
  <PresentationFormat>화면 슬라이드 쇼(4:3)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고려청자</vt:lpstr>
      <vt:lpstr>미동체육관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미동체육관</dc:title>
  <dc:creator>user</dc:creator>
  <cp:lastModifiedBy>user</cp:lastModifiedBy>
  <cp:revision>4</cp:revision>
  <dcterms:created xsi:type="dcterms:W3CDTF">2011-06-15T10:27:01Z</dcterms:created>
  <dcterms:modified xsi:type="dcterms:W3CDTF">2011-06-15T12:07:30Z</dcterms:modified>
</cp:coreProperties>
</file>