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9" r:id="rId3"/>
    <p:sldId id="268" r:id="rId4"/>
    <p:sldId id="257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0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2" autoAdjust="0"/>
    <p:restoredTop sz="94660"/>
  </p:normalViewPr>
  <p:slideViewPr>
    <p:cSldViewPr>
      <p:cViewPr>
        <p:scale>
          <a:sx n="80" d="100"/>
          <a:sy n="80" d="100"/>
        </p:scale>
        <p:origin x="-57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50A9A-46C4-456D-9822-E518BDD3F920}" type="datetimeFigureOut">
              <a:rPr lang="ko-KR" altLang="en-US" smtClean="0"/>
              <a:pPr/>
              <a:t>2012-07-08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A0E69-B045-4DD4-9EFD-7E80933C03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A0E69-B045-4DD4-9EFD-7E80933C039B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2012-07-08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2012-07-08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2012-07-08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2012-07-08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2012-07-08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2012-07-08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2012-07-08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2012-07-08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2012-07-08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2012-07-08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2012-07-08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93A4F-901E-4FFC-948F-97AEED8B7E8F}" type="datetimeFigureOut">
              <a:rPr lang="ko-KR" altLang="en-US" smtClean="0"/>
              <a:pPr/>
              <a:t>2012-07-08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4000" dirty="0" smtClean="0">
              <a:solidFill>
                <a:schemeClr val="tx1"/>
              </a:solidFill>
            </a:endParaRPr>
          </a:p>
          <a:p>
            <a:endParaRPr lang="en-US" altLang="ko-KR" sz="3000" dirty="0" smtClean="0">
              <a:solidFill>
                <a:schemeClr val="tx1"/>
              </a:solidFill>
            </a:endParaRPr>
          </a:p>
          <a:p>
            <a:endParaRPr lang="en-US" altLang="ko-KR" sz="3000" dirty="0" smtClean="0">
              <a:solidFill>
                <a:schemeClr val="tx1"/>
              </a:solidFill>
            </a:endParaRPr>
          </a:p>
          <a:p>
            <a:r>
              <a:rPr lang="en-US" altLang="ko-KR" sz="3000" dirty="0" smtClean="0">
                <a:solidFill>
                  <a:schemeClr val="tx1"/>
                </a:solidFill>
              </a:rPr>
              <a:t>2012</a:t>
            </a:r>
            <a:r>
              <a:rPr lang="ko-KR" altLang="en-US" sz="3000" dirty="0" smtClean="0">
                <a:solidFill>
                  <a:schemeClr val="tx1"/>
                </a:solidFill>
              </a:rPr>
              <a:t>년 </a:t>
            </a:r>
            <a:r>
              <a:rPr lang="en-US" altLang="ko-KR" sz="3000" dirty="0" smtClean="0">
                <a:solidFill>
                  <a:schemeClr val="tx1"/>
                </a:solidFill>
              </a:rPr>
              <a:t>7</a:t>
            </a:r>
            <a:r>
              <a:rPr lang="ko-KR" altLang="en-US" sz="3000" dirty="0" smtClean="0">
                <a:solidFill>
                  <a:schemeClr val="tx1"/>
                </a:solidFill>
              </a:rPr>
              <a:t>월 </a:t>
            </a:r>
            <a:r>
              <a:rPr lang="en-US" altLang="ko-KR" sz="3000" dirty="0" smtClean="0">
                <a:solidFill>
                  <a:schemeClr val="tx1"/>
                </a:solidFill>
              </a:rPr>
              <a:t>8</a:t>
            </a:r>
            <a:r>
              <a:rPr lang="ko-KR" altLang="en-US" sz="3000" dirty="0" smtClean="0">
                <a:solidFill>
                  <a:schemeClr val="tx1"/>
                </a:solidFill>
              </a:rPr>
              <a:t>개월 만에</a:t>
            </a:r>
            <a:r>
              <a:rPr lang="en-US" altLang="ko-KR" sz="3000" dirty="0" smtClean="0">
                <a:solidFill>
                  <a:schemeClr val="tx1"/>
                </a:solidFill>
              </a:rPr>
              <a:t> </a:t>
            </a:r>
            <a:r>
              <a:rPr lang="ko-KR" altLang="en-US" sz="3000" dirty="0" smtClean="0">
                <a:solidFill>
                  <a:schemeClr val="tx1"/>
                </a:solidFill>
              </a:rPr>
              <a:t>다시 돌아온 </a:t>
            </a:r>
            <a:endParaRPr lang="en-US" altLang="ko-KR" sz="3000" dirty="0" smtClean="0">
              <a:solidFill>
                <a:schemeClr val="tx1"/>
              </a:solidFill>
            </a:endParaRPr>
          </a:p>
          <a:p>
            <a:r>
              <a:rPr lang="ko-KR" altLang="en-US" sz="3000" dirty="0" smtClean="0">
                <a:solidFill>
                  <a:schemeClr val="tx2"/>
                </a:solidFill>
              </a:rPr>
              <a:t>이재경이</a:t>
            </a:r>
            <a:r>
              <a:rPr lang="ko-KR" altLang="en-US" sz="3000" dirty="0" smtClean="0"/>
              <a:t> </a:t>
            </a:r>
            <a:r>
              <a:rPr lang="ko-KR" altLang="en-US" sz="3000" dirty="0" smtClean="0">
                <a:solidFill>
                  <a:srgbClr val="7030A0"/>
                </a:solidFill>
              </a:rPr>
              <a:t>만든</a:t>
            </a:r>
            <a:r>
              <a:rPr lang="en-US" altLang="ko-KR" sz="3000" dirty="0" smtClean="0"/>
              <a:t> </a:t>
            </a:r>
            <a:r>
              <a:rPr lang="ko-KR" altLang="en-US" sz="3000" dirty="0" smtClean="0">
                <a:solidFill>
                  <a:schemeClr val="accent2">
                    <a:lumMod val="75000"/>
                  </a:schemeClr>
                </a:solidFill>
              </a:rPr>
              <a:t>마우스 </a:t>
            </a:r>
            <a:r>
              <a:rPr lang="ko-KR" altLang="en-US" sz="3000" dirty="0" smtClean="0">
                <a:solidFill>
                  <a:schemeClr val="accent2">
                    <a:lumMod val="75000"/>
                  </a:schemeClr>
                </a:solidFill>
              </a:rPr>
              <a:t>피하기 게임</a:t>
            </a:r>
            <a:r>
              <a:rPr lang="en-US" altLang="ko-KR" sz="3000" dirty="0" smtClean="0">
                <a:solidFill>
                  <a:schemeClr val="accent2">
                    <a:lumMod val="75000"/>
                  </a:schemeClr>
                </a:solidFill>
              </a:rPr>
              <a:t>!!!</a:t>
            </a:r>
          </a:p>
          <a:p>
            <a:r>
              <a:rPr lang="ko-KR" altLang="en-US" sz="3000" dirty="0" smtClean="0">
                <a:solidFill>
                  <a:schemeClr val="accent6">
                    <a:lumMod val="75000"/>
                  </a:schemeClr>
                </a:solidFill>
              </a:rPr>
              <a:t>기말고사가 끝나고 약간 여유가 있어서</a:t>
            </a:r>
            <a:endParaRPr lang="en-US" altLang="ko-KR" sz="30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ko-KR" altLang="en-US" sz="3000" dirty="0" smtClean="0">
                <a:solidFill>
                  <a:schemeClr val="accent6">
                    <a:lumMod val="75000"/>
                  </a:schemeClr>
                </a:solidFill>
              </a:rPr>
              <a:t>다시 게임을 </a:t>
            </a:r>
            <a:r>
              <a:rPr lang="ko-KR" altLang="en-US" sz="3000" dirty="0" smtClean="0">
                <a:solidFill>
                  <a:schemeClr val="accent6">
                    <a:lumMod val="75000"/>
                  </a:schemeClr>
                </a:solidFill>
              </a:rPr>
              <a:t>만</a:t>
            </a:r>
            <a:r>
              <a:rPr lang="ko-KR" altLang="en-US" sz="3000" dirty="0" smtClean="0">
                <a:solidFill>
                  <a:schemeClr val="accent6">
                    <a:lumMod val="75000"/>
                  </a:schemeClr>
                </a:solidFill>
              </a:rPr>
              <a:t>듭니</a:t>
            </a:r>
            <a:r>
              <a:rPr lang="ko-KR" altLang="en-US" sz="3000" dirty="0" smtClean="0">
                <a:solidFill>
                  <a:schemeClr val="accent6">
                    <a:lumMod val="75000"/>
                  </a:schemeClr>
                </a:solidFill>
              </a:rPr>
              <a:t>다</a:t>
            </a:r>
            <a:r>
              <a:rPr lang="en-US" altLang="ko-KR" sz="30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r>
              <a:rPr lang="ko-KR" altLang="en-US" sz="3000" dirty="0" err="1" smtClean="0">
                <a:solidFill>
                  <a:schemeClr val="accent6">
                    <a:lumMod val="75000"/>
                  </a:schemeClr>
                </a:solidFill>
              </a:rPr>
              <a:t>ㅋㅋ</a:t>
            </a:r>
            <a:endParaRPr lang="en-US" altLang="ko-KR" sz="30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altLang="ko-KR" sz="3000" dirty="0" smtClean="0">
                <a:solidFill>
                  <a:schemeClr val="tx1"/>
                </a:solidFill>
              </a:rPr>
              <a:t>2011</a:t>
            </a:r>
            <a:r>
              <a:rPr lang="ko-KR" altLang="en-US" sz="3000" dirty="0" smtClean="0">
                <a:solidFill>
                  <a:schemeClr val="tx1"/>
                </a:solidFill>
              </a:rPr>
              <a:t>년 </a:t>
            </a:r>
            <a:r>
              <a:rPr lang="en-US" altLang="ko-KR" sz="3000" dirty="0" smtClean="0">
                <a:solidFill>
                  <a:schemeClr val="tx1"/>
                </a:solidFill>
              </a:rPr>
              <a:t>10</a:t>
            </a:r>
            <a:r>
              <a:rPr lang="ko-KR" altLang="en-US" sz="3000" dirty="0" smtClean="0">
                <a:solidFill>
                  <a:schemeClr val="tx1"/>
                </a:solidFill>
              </a:rPr>
              <a:t>월에 만들어진 것보다 더욱더 재미있고 </a:t>
            </a:r>
            <a:endParaRPr lang="en-US" altLang="ko-KR" sz="3000" dirty="0" smtClean="0">
              <a:solidFill>
                <a:schemeClr val="tx1"/>
              </a:solidFill>
            </a:endParaRPr>
          </a:p>
          <a:p>
            <a:r>
              <a:rPr lang="ko-KR" altLang="en-US" sz="3000" dirty="0" smtClean="0">
                <a:solidFill>
                  <a:schemeClr val="tx1"/>
                </a:solidFill>
              </a:rPr>
              <a:t>친절한 서비스로 돌아왔으니 </a:t>
            </a:r>
            <a:endParaRPr lang="en-US" altLang="ko-KR" sz="3000" dirty="0" smtClean="0">
              <a:solidFill>
                <a:schemeClr val="tx1"/>
              </a:solidFill>
            </a:endParaRPr>
          </a:p>
          <a:p>
            <a:r>
              <a:rPr lang="ko-KR" altLang="en-US" sz="3000" dirty="0" smtClean="0">
                <a:solidFill>
                  <a:schemeClr val="tx1"/>
                </a:solidFill>
              </a:rPr>
              <a:t>많은 </a:t>
            </a:r>
            <a:r>
              <a:rPr lang="ko-KR" altLang="en-US" sz="3000" dirty="0" err="1" smtClean="0">
                <a:solidFill>
                  <a:schemeClr val="tx1"/>
                </a:solidFill>
              </a:rPr>
              <a:t>관심바랍니다람쥐ㅋㅋ</a:t>
            </a:r>
            <a:endParaRPr lang="en-US" altLang="ko-KR" sz="30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altLang="ko-KR" sz="30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ko-KR" altLang="en-US" sz="3000" dirty="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endParaRPr lang="en-US" altLang="ko-KR" sz="30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altLang="ko-KR" sz="3000" dirty="0" smtClean="0">
                <a:solidFill>
                  <a:schemeClr val="accent6">
                    <a:lumMod val="75000"/>
                  </a:schemeClr>
                </a:solidFill>
              </a:rPr>
              <a:t>          </a:t>
            </a:r>
          </a:p>
          <a:p>
            <a:r>
              <a:rPr lang="ko-KR" altLang="en-US" sz="3000" dirty="0" smtClean="0">
                <a:solidFill>
                  <a:schemeClr val="accent6">
                    <a:lumMod val="75000"/>
                  </a:schemeClr>
                </a:solidFill>
              </a:rPr>
              <a:t>  누르면 다음페이지로</a:t>
            </a:r>
            <a:endParaRPr lang="en-US" altLang="ko-KR" sz="30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ko-KR" altLang="en-US" sz="3000" dirty="0" smtClean="0">
                <a:solidFill>
                  <a:schemeClr val="accent6">
                    <a:lumMod val="75000"/>
                  </a:schemeClr>
                </a:solidFill>
              </a:rPr>
              <a:t>       넘어갑니다</a:t>
            </a:r>
            <a:r>
              <a:rPr lang="en-US" altLang="ko-KR" sz="30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6" name="실행 단추: 앞으로 또는 다음 5">
            <a:hlinkClick r:id="" action="ppaction://hlinkshowjump?jump=nextslide" highlightClick="1"/>
          </p:cNvPr>
          <p:cNvSpPr/>
          <p:nvPr/>
        </p:nvSpPr>
        <p:spPr>
          <a:xfrm>
            <a:off x="5364088" y="4653136"/>
            <a:ext cx="3000396" cy="1279614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오른쪽 화살표 4"/>
          <p:cNvSpPr/>
          <p:nvPr/>
        </p:nvSpPr>
        <p:spPr>
          <a:xfrm>
            <a:off x="4067944" y="4941168"/>
            <a:ext cx="936104" cy="64807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4000" dirty="0" smtClean="0">
              <a:solidFill>
                <a:schemeClr val="tx1"/>
              </a:solidFill>
            </a:endParaRPr>
          </a:p>
          <a:p>
            <a:endParaRPr lang="en-US" altLang="ko-KR" sz="3000" dirty="0" smtClean="0">
              <a:solidFill>
                <a:schemeClr val="tx1"/>
              </a:solidFill>
            </a:endParaRPr>
          </a:p>
          <a:p>
            <a:endParaRPr lang="en-US" altLang="ko-KR" sz="3000" dirty="0" smtClean="0">
              <a:solidFill>
                <a:schemeClr val="tx1"/>
              </a:solidFill>
            </a:endParaRPr>
          </a:p>
          <a:p>
            <a:r>
              <a:rPr lang="ko-KR" altLang="en-US" sz="3000" dirty="0" smtClean="0"/>
              <a:t>마우스 피하기 게임 설명</a:t>
            </a:r>
            <a:endParaRPr lang="en-US" altLang="ko-KR" sz="3000" dirty="0" smtClean="0"/>
          </a:p>
          <a:p>
            <a:endParaRPr lang="en-US" altLang="ko-KR" sz="3000" dirty="0" smtClean="0"/>
          </a:p>
          <a:p>
            <a:r>
              <a:rPr lang="ko-KR" altLang="en-US" sz="3000" dirty="0" smtClean="0"/>
              <a:t>마우스 피하기 게임이란</a:t>
            </a:r>
            <a:r>
              <a:rPr lang="en-US" altLang="ko-KR" sz="3000" dirty="0" smtClean="0"/>
              <a:t>? </a:t>
            </a:r>
            <a:r>
              <a:rPr lang="ko-KR" altLang="en-US" sz="3000" dirty="0" smtClean="0"/>
              <a:t>그냥 장애물을 피하기 게임 이라고 생각하시면 됩니다</a:t>
            </a:r>
            <a:r>
              <a:rPr lang="en-US" altLang="ko-KR" sz="3000" dirty="0" smtClean="0"/>
              <a:t>.</a:t>
            </a:r>
            <a:r>
              <a:rPr lang="ko-KR" altLang="en-US" sz="3000" dirty="0" err="1" smtClean="0"/>
              <a:t>ㅋㅋ</a:t>
            </a:r>
            <a:r>
              <a:rPr lang="ko-KR" altLang="en-US" sz="3000" dirty="0" smtClean="0"/>
              <a:t> </a:t>
            </a:r>
            <a:endParaRPr lang="en-US" altLang="ko-KR" sz="3000" dirty="0" smtClean="0"/>
          </a:p>
          <a:p>
            <a:r>
              <a:rPr lang="ko-KR" altLang="en-US" sz="3000" dirty="0" smtClean="0"/>
              <a:t>장애물이 머냐고요</a:t>
            </a:r>
            <a:r>
              <a:rPr lang="en-US" altLang="ko-KR" sz="3000" dirty="0" smtClean="0"/>
              <a:t>?</a:t>
            </a:r>
          </a:p>
          <a:p>
            <a:r>
              <a:rPr lang="ko-KR" altLang="en-US" sz="3000" dirty="0" smtClean="0"/>
              <a:t>장애물 </a:t>
            </a:r>
            <a:r>
              <a:rPr lang="en-US" altLang="ko-KR" sz="3000" dirty="0" smtClean="0"/>
              <a:t>:</a:t>
            </a:r>
            <a:r>
              <a:rPr lang="en-US" altLang="ko-KR" sz="3000" dirty="0" smtClean="0"/>
              <a:t>               </a:t>
            </a:r>
          </a:p>
          <a:p>
            <a:r>
              <a:rPr lang="ko-KR" altLang="en-US" sz="3000" dirty="0" smtClean="0"/>
              <a:t>이렇게 생긴 것을 마우스 컨트롤을 잘해 </a:t>
            </a:r>
            <a:endParaRPr lang="en-US" altLang="ko-KR" sz="3000" dirty="0" smtClean="0"/>
          </a:p>
          <a:p>
            <a:r>
              <a:rPr lang="ko-KR" altLang="en-US" sz="3000" dirty="0" smtClean="0"/>
              <a:t>피해 다니시면 됩니다</a:t>
            </a:r>
            <a:r>
              <a:rPr lang="en-US" altLang="ko-KR" sz="3000" dirty="0" smtClean="0"/>
              <a:t>. </a:t>
            </a:r>
            <a:r>
              <a:rPr lang="ko-KR" altLang="en-US" sz="3000" dirty="0" smtClean="0"/>
              <a:t>만약 장애물을 건들이면 게임이 끝납니다</a:t>
            </a:r>
            <a:r>
              <a:rPr lang="en-US" altLang="ko-KR" sz="3000" dirty="0" smtClean="0"/>
              <a:t>. </a:t>
            </a:r>
            <a:r>
              <a:rPr lang="ko-KR" altLang="en-US" sz="3000" dirty="0" smtClean="0"/>
              <a:t>그럼 즐거운 게임 바랍니다</a:t>
            </a:r>
            <a:r>
              <a:rPr lang="en-US" altLang="ko-KR" sz="3000" dirty="0" smtClean="0"/>
              <a:t>. </a:t>
            </a:r>
            <a:r>
              <a:rPr lang="ko-KR" altLang="en-US" sz="3000" dirty="0" smtClean="0"/>
              <a:t> </a:t>
            </a:r>
            <a:endParaRPr lang="en-US" altLang="ko-KR" sz="3000" dirty="0" smtClean="0"/>
          </a:p>
          <a:p>
            <a:r>
              <a:rPr lang="en-US" altLang="ko-KR" sz="3000" dirty="0" smtClean="0"/>
              <a:t> </a:t>
            </a:r>
            <a:r>
              <a:rPr lang="en-US" altLang="ko-KR" sz="3000" dirty="0" smtClean="0"/>
              <a:t>            </a:t>
            </a:r>
          </a:p>
          <a:p>
            <a:endParaRPr lang="en-US" altLang="ko-KR" sz="3000" dirty="0" smtClean="0"/>
          </a:p>
          <a:p>
            <a:endParaRPr lang="en-US" altLang="ko-KR" sz="3000" dirty="0" smtClean="0"/>
          </a:p>
          <a:p>
            <a:endParaRPr lang="en-US" altLang="ko-KR" sz="3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1547664" y="2996952"/>
            <a:ext cx="1800200" cy="36004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앞으로 또는 다음 11">
            <a:hlinkClick r:id="" action="ppaction://hlinkshowjump?jump=nextslide" highlightClick="1"/>
          </p:cNvPr>
          <p:cNvSpPr/>
          <p:nvPr/>
        </p:nvSpPr>
        <p:spPr>
          <a:xfrm>
            <a:off x="5580112" y="5085184"/>
            <a:ext cx="3000396" cy="1279614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5000" dirty="0" smtClean="0"/>
              <a:t>2012</a:t>
            </a:r>
            <a:r>
              <a:rPr lang="ko-KR" altLang="en-US" sz="5000" dirty="0" smtClean="0"/>
              <a:t>년도 시즌 </a:t>
            </a:r>
            <a:r>
              <a:rPr lang="en-US" altLang="ko-KR" sz="5000" dirty="0" smtClean="0"/>
              <a:t>1 </a:t>
            </a:r>
          </a:p>
          <a:p>
            <a:pPr algn="ctr"/>
            <a:r>
              <a:rPr lang="en-US" altLang="ko-KR" sz="5000" dirty="0" smtClean="0"/>
              <a:t>Lv. 1,2,3</a:t>
            </a:r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071802" y="3571876"/>
            <a:ext cx="3000396" cy="1928826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r>
              <a:rPr lang="en-US" altLang="ko-KR" sz="4000" dirty="0" smtClean="0"/>
              <a:t>1</a:t>
            </a:r>
            <a:r>
              <a:rPr lang="ko-KR" altLang="en-US" sz="4000" dirty="0" smtClean="0"/>
              <a:t>단계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장애물의 피하라 </a:t>
            </a:r>
            <a:r>
              <a:rPr lang="en-US" altLang="ko-KR" sz="4000" dirty="0" smtClean="0"/>
              <a:t>1</a:t>
            </a:r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6" name="실행 단추: 앞으로 또는 다음 5">
            <a:hlinkClick r:id="" action="ppaction://hlinkshowjump?jump=nextslide" highlightClick="1"/>
          </p:cNvPr>
          <p:cNvSpPr/>
          <p:nvPr/>
        </p:nvSpPr>
        <p:spPr>
          <a:xfrm>
            <a:off x="3071802" y="3571876"/>
            <a:ext cx="3000396" cy="1928826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642918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1142976" y="1785926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428728" cy="642918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Start(</a:t>
            </a:r>
            <a:r>
              <a:rPr lang="ko-KR" altLang="en-US" dirty="0" smtClean="0"/>
              <a:t>클릭하면 시작됨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0" y="3071810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1142976" y="4286256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0" y="5643578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0" name="실행 단추: 사용자 지정 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642918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142976" y="1785926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3071810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142976" y="4286256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5643578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hlinkshowjump?jump=nextslide" highlightClick="1"/>
          </p:cNvPr>
          <p:cNvSpPr/>
          <p:nvPr/>
        </p:nvSpPr>
        <p:spPr>
          <a:xfrm>
            <a:off x="0" y="6072206"/>
            <a:ext cx="1928794" cy="78579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Finish(</a:t>
            </a:r>
            <a:r>
              <a:rPr lang="ko-KR" altLang="en-US" dirty="0" smtClean="0"/>
              <a:t>도착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r>
              <a:rPr lang="en-US" altLang="ko-KR" sz="4000" dirty="0"/>
              <a:t>2</a:t>
            </a:r>
            <a:r>
              <a:rPr lang="ko-KR" altLang="en-US" sz="4000" dirty="0" smtClean="0"/>
              <a:t>단계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장애물의 피하라 </a:t>
            </a:r>
            <a:r>
              <a:rPr lang="en-US" altLang="ko-KR" sz="4000" dirty="0" smtClean="0"/>
              <a:t>2</a:t>
            </a:r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071802" y="3571876"/>
            <a:ext cx="3000396" cy="1928826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7" name="실행 단추: 사용자 지정 6">
            <a:hlinkClick r:id="" action="ppaction://hlinkshowjump?jump=nextslide" highlightClick="1"/>
          </p:cNvPr>
          <p:cNvSpPr/>
          <p:nvPr/>
        </p:nvSpPr>
        <p:spPr>
          <a:xfrm>
            <a:off x="0" y="6143644"/>
            <a:ext cx="714348" cy="714356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 rot="16200000">
            <a:off x="-2000284" y="3714740"/>
            <a:ext cx="585789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 rot="16200000">
            <a:off x="-928714" y="2714632"/>
            <a:ext cx="585789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 rot="16200000">
            <a:off x="214294" y="3714740"/>
            <a:ext cx="585789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 rot="16200000">
            <a:off x="1357302" y="2714632"/>
            <a:ext cx="585789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16200000">
            <a:off x="2500310" y="3714740"/>
            <a:ext cx="585789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 rot="16200000">
            <a:off x="3643318" y="2714632"/>
            <a:ext cx="585789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 rot="16200000">
            <a:off x="4857764" y="3714740"/>
            <a:ext cx="585789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2" name="실행 단추: 사용자 지정 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14348" y="1000108"/>
            <a:ext cx="428628" cy="585789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785918" y="0"/>
            <a:ext cx="428628" cy="585789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928926" y="1000108"/>
            <a:ext cx="428628" cy="585789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071934" y="0"/>
            <a:ext cx="428628" cy="585789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214942" y="1000108"/>
            <a:ext cx="428628" cy="585789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357950" y="0"/>
            <a:ext cx="428628" cy="585789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72396" y="1000108"/>
            <a:ext cx="428628" cy="585789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hlinkshowjump?jump=nextslide" highlightClick="1"/>
          </p:cNvPr>
          <p:cNvSpPr/>
          <p:nvPr/>
        </p:nvSpPr>
        <p:spPr>
          <a:xfrm>
            <a:off x="8001024" y="6072206"/>
            <a:ext cx="1142976" cy="78579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r>
              <a:rPr lang="en-US" altLang="ko-KR" sz="4000" dirty="0" smtClean="0"/>
              <a:t>3</a:t>
            </a:r>
            <a:r>
              <a:rPr lang="ko-KR" altLang="en-US" sz="4000" dirty="0" smtClean="0"/>
              <a:t>단계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돌아가는 장애물을 피하라</a:t>
            </a:r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071802" y="3571876"/>
            <a:ext cx="3000396" cy="1928826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6" name="실행 단추: 사용자 지정 5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071538" cy="857232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857232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2285992"/>
            <a:ext cx="264317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2643174" y="2285992"/>
            <a:ext cx="650082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0" y="3857628"/>
            <a:ext cx="650082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6500826" y="3857628"/>
            <a:ext cx="264317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0" y="5500702"/>
            <a:ext cx="264317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2643174" y="5500702"/>
            <a:ext cx="650082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786198" y="-2928966"/>
            <a:ext cx="428628" cy="800102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679273" y="-750107"/>
            <a:ext cx="428628" cy="650082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036099" y="821529"/>
            <a:ext cx="428628" cy="650082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679273" y="2464603"/>
            <a:ext cx="428628" cy="650082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1107273" y="1178719"/>
            <a:ext cx="428628" cy="264317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7608099" y="2750355"/>
            <a:ext cx="428628" cy="264317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1107273" y="4393429"/>
            <a:ext cx="428628" cy="264317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hlinkshowjump?jump=nextslide" highlightClick="1"/>
          </p:cNvPr>
          <p:cNvSpPr/>
          <p:nvPr/>
        </p:nvSpPr>
        <p:spPr>
          <a:xfrm>
            <a:off x="8001024" y="5929330"/>
            <a:ext cx="1142976" cy="92867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3500" dirty="0" smtClean="0"/>
          </a:p>
          <a:p>
            <a:pPr algn="ctr"/>
            <a:r>
              <a:rPr lang="ko-KR" altLang="en-US" sz="3000" dirty="0" smtClean="0"/>
              <a:t>축하합니다</a:t>
            </a:r>
            <a:r>
              <a:rPr lang="en-US" altLang="ko-KR" sz="3000" dirty="0" smtClean="0"/>
              <a:t>.</a:t>
            </a:r>
          </a:p>
          <a:p>
            <a:pPr algn="ctr"/>
            <a:r>
              <a:rPr lang="en-US" altLang="ko-KR" sz="3000" dirty="0" smtClean="0"/>
              <a:t>2012</a:t>
            </a:r>
            <a:r>
              <a:rPr lang="ko-KR" altLang="en-US" sz="3000" dirty="0" smtClean="0"/>
              <a:t>년도 시즌 </a:t>
            </a:r>
            <a:r>
              <a:rPr lang="en-US" altLang="ko-KR" sz="3000" dirty="0" smtClean="0"/>
              <a:t>1 Lv.1,2,3</a:t>
            </a:r>
            <a:r>
              <a:rPr lang="ko-KR" altLang="en-US" sz="3000" dirty="0" smtClean="0"/>
              <a:t>를 </a:t>
            </a:r>
            <a:r>
              <a:rPr lang="ko-KR" altLang="en-US" sz="3000" dirty="0" smtClean="0"/>
              <a:t>성공하셨습니다</a:t>
            </a:r>
            <a:r>
              <a:rPr lang="en-US" altLang="ko-KR" sz="3000" dirty="0" smtClean="0"/>
              <a:t>.</a:t>
            </a:r>
          </a:p>
          <a:p>
            <a:pPr algn="ctr"/>
            <a:endParaRPr lang="en-US" altLang="ko-KR" sz="3000" dirty="0" smtClean="0"/>
          </a:p>
          <a:p>
            <a:r>
              <a:rPr lang="ko-KR" altLang="en-US" sz="3000" dirty="0" err="1" smtClean="0"/>
              <a:t>이메일</a:t>
            </a:r>
            <a:r>
              <a:rPr lang="ko-KR" altLang="en-US" sz="3000" dirty="0" smtClean="0"/>
              <a:t>  </a:t>
            </a:r>
            <a:r>
              <a:rPr lang="en-US" altLang="ko-KR" sz="3000" dirty="0" smtClean="0"/>
              <a:t>: </a:t>
            </a:r>
          </a:p>
          <a:p>
            <a:r>
              <a:rPr lang="en-US" altLang="ko-KR" sz="3000" dirty="0" smtClean="0"/>
              <a:t>worud0215@nate.com</a:t>
            </a:r>
          </a:p>
          <a:p>
            <a:r>
              <a:rPr lang="ko-KR" altLang="en-US" sz="3000" dirty="0" err="1" smtClean="0"/>
              <a:t>싸이월드</a:t>
            </a:r>
            <a:r>
              <a:rPr lang="ko-KR" altLang="en-US" sz="3000" dirty="0" smtClean="0"/>
              <a:t> 주소 </a:t>
            </a:r>
            <a:r>
              <a:rPr lang="en-US" altLang="ko-KR" sz="3000" dirty="0" smtClean="0"/>
              <a:t>: </a:t>
            </a:r>
            <a:r>
              <a:rPr lang="en-US" altLang="ko-KR" sz="3000" dirty="0" smtClean="0"/>
              <a:t>http://minihp.cyworld.com/pims/main/pims_main.asp?tid=64739341&amp;urlstr=&amp;urlstrsub=&amp;seq=&amp;item_seq</a:t>
            </a:r>
            <a:r>
              <a:rPr lang="en-US" altLang="ko-KR" sz="3000" dirty="0" smtClean="0"/>
              <a:t>=</a:t>
            </a:r>
          </a:p>
          <a:p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업데이트는 매주 토</a:t>
            </a:r>
            <a:r>
              <a:rPr lang="en-US" altLang="ko-KR" sz="3000" dirty="0" smtClean="0"/>
              <a:t>,</a:t>
            </a:r>
            <a:r>
              <a:rPr lang="ko-KR" altLang="en-US" sz="3000" dirty="0" smtClean="0"/>
              <a:t>일요일 입니다</a:t>
            </a:r>
            <a:r>
              <a:rPr lang="en-US" altLang="ko-KR" sz="3000" dirty="0" smtClean="0"/>
              <a:t>.</a:t>
            </a:r>
          </a:p>
          <a:p>
            <a:pPr algn="ctr"/>
            <a:r>
              <a:rPr lang="en-US" altLang="ko-KR" sz="3000" dirty="0" smtClean="0"/>
              <a:t> </a:t>
            </a:r>
            <a:r>
              <a:rPr lang="ko-KR" altLang="en-US" sz="3000" dirty="0" smtClean="0"/>
              <a:t>일촌 신청 받습니다</a:t>
            </a:r>
            <a:r>
              <a:rPr lang="en-US" altLang="ko-KR" sz="3000" dirty="0" smtClean="0"/>
              <a:t>. </a:t>
            </a:r>
            <a:r>
              <a:rPr lang="ko-KR" altLang="en-US" sz="3000" dirty="0" err="1" smtClean="0"/>
              <a:t>네이트온</a:t>
            </a:r>
            <a:r>
              <a:rPr lang="ko-KR" altLang="en-US" sz="3000" dirty="0" smtClean="0"/>
              <a:t> 친구 받습니다</a:t>
            </a:r>
            <a:r>
              <a:rPr lang="en-US" altLang="ko-KR" sz="3000" dirty="0" smtClean="0"/>
              <a:t>.</a:t>
            </a:r>
          </a:p>
          <a:p>
            <a:pPr algn="ctr"/>
            <a:r>
              <a:rPr lang="ko-KR" altLang="en-US" sz="3000" dirty="0" smtClean="0"/>
              <a:t> 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감사합니다</a:t>
            </a:r>
            <a:r>
              <a:rPr lang="en-US" altLang="ko-KR" sz="3000" dirty="0" smtClean="0"/>
              <a:t>. (</a:t>
            </a:r>
            <a:r>
              <a:rPr lang="ko-KR" altLang="en-US" sz="3000" dirty="0" smtClean="0"/>
              <a:t>게임 끝내기 </a:t>
            </a:r>
            <a:r>
              <a:rPr lang="en-US" altLang="ko-KR" sz="3000" dirty="0" smtClean="0"/>
              <a:t>ESC</a:t>
            </a:r>
            <a:r>
              <a:rPr lang="ko-KR" altLang="en-US" sz="3000" dirty="0" smtClean="0"/>
              <a:t>누르세요</a:t>
            </a:r>
            <a:r>
              <a:rPr lang="en-US" altLang="ko-KR" sz="3000" dirty="0" smtClean="0"/>
              <a:t>.)</a:t>
            </a:r>
            <a:endParaRPr lang="en-US" altLang="ko-KR" sz="3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사용자 지정 4">
            <a:hlinkClick r:id="" action="ppaction://hlinkshowjump?jump=endshow" highlightClick="1"/>
          </p:cNvPr>
          <p:cNvSpPr/>
          <p:nvPr/>
        </p:nvSpPr>
        <p:spPr>
          <a:xfrm>
            <a:off x="3143240" y="12144436"/>
            <a:ext cx="2786082" cy="128588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끝내기</a:t>
            </a:r>
            <a:endParaRPr lang="en-US" altLang="ko-KR" sz="4000" dirty="0" smtClean="0"/>
          </a:p>
          <a:p>
            <a:pPr algn="ctr"/>
            <a:r>
              <a:rPr lang="en-US" altLang="ko-KR" sz="4000" dirty="0" smtClean="0"/>
              <a:t>(ESC)</a:t>
            </a: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/>
              <a:t>game over</a:t>
            </a:r>
          </a:p>
          <a:p>
            <a:pPr algn="ctr"/>
            <a:endParaRPr lang="en-US" altLang="ko-KR" sz="4000" dirty="0"/>
          </a:p>
          <a:p>
            <a:pPr algn="ctr"/>
            <a:r>
              <a:rPr lang="ko-KR" altLang="en-US" sz="4000" dirty="0" smtClean="0"/>
              <a:t>다시 하시겠습니까</a:t>
            </a:r>
            <a:r>
              <a:rPr lang="en-US" altLang="ko-KR" sz="4000" dirty="0" smtClean="0"/>
              <a:t>?</a:t>
            </a:r>
          </a:p>
          <a:p>
            <a:pPr algn="ctr"/>
            <a:endParaRPr lang="en-US" altLang="ko-KR" sz="4000" dirty="0" smtClean="0"/>
          </a:p>
        </p:txBody>
      </p:sp>
      <p:sp>
        <p:nvSpPr>
          <p:cNvPr id="5" name="실행 단추: 사용자 지정 4">
            <a:hlinkClick r:id="" action="ppaction://hlinkshowjump?jump=firstslide" highlightClick="1"/>
          </p:cNvPr>
          <p:cNvSpPr/>
          <p:nvPr/>
        </p:nvSpPr>
        <p:spPr>
          <a:xfrm>
            <a:off x="1285852" y="4786322"/>
            <a:ext cx="2071702" cy="1357322"/>
          </a:xfrm>
          <a:prstGeom prst="actionButtonBlank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처음부터 </a:t>
            </a:r>
            <a:endParaRPr lang="en-US" altLang="ko-KR" sz="2800" dirty="0" smtClean="0"/>
          </a:p>
          <a:p>
            <a:pPr algn="ctr"/>
            <a:r>
              <a:rPr lang="ko-KR" altLang="en-US" sz="2800" dirty="0" smtClean="0"/>
              <a:t>다시 한다</a:t>
            </a:r>
            <a:endParaRPr lang="ko-KR" altLang="en-US" sz="2800" dirty="0"/>
          </a:p>
        </p:txBody>
      </p:sp>
      <p:sp>
        <p:nvSpPr>
          <p:cNvPr id="6" name="실행 단추: 사용자 지정 5">
            <a:hlinkClick r:id="" action="ppaction://hlinkshowjump?jump=endshow" highlightClick="1"/>
          </p:cNvPr>
          <p:cNvSpPr/>
          <p:nvPr/>
        </p:nvSpPr>
        <p:spPr>
          <a:xfrm>
            <a:off x="5929322" y="4786322"/>
            <a:ext cx="2071702" cy="1357322"/>
          </a:xfrm>
          <a:prstGeom prst="actionButtonBlank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끝내기</a:t>
            </a: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190</Words>
  <Application>Microsoft Office PowerPoint</Application>
  <PresentationFormat>화면 슬라이드 쇼(4:3)</PresentationFormat>
  <Paragraphs>105</Paragraphs>
  <Slides>14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18</cp:revision>
  <dcterms:created xsi:type="dcterms:W3CDTF">2011-10-01T11:31:20Z</dcterms:created>
  <dcterms:modified xsi:type="dcterms:W3CDTF">2012-07-08T04:13:54Z</dcterms:modified>
</cp:coreProperties>
</file>