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73" autoAdjust="0"/>
  </p:normalViewPr>
  <p:slideViewPr>
    <p:cSldViewPr>
      <p:cViewPr varScale="1">
        <p:scale>
          <a:sx n="82" d="100"/>
          <a:sy n="82" d="100"/>
        </p:scale>
        <p:origin x="-48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54CF6-3D6C-47D3-8CAF-10F12392CE88}" type="datetimeFigureOut">
              <a:rPr lang="ko-KR" altLang="en-US" smtClean="0"/>
              <a:pPr/>
              <a:t>2013-07-26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2D49F-0EE4-4CE9-8D5C-1F681797D2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54CF6-3D6C-47D3-8CAF-10F12392CE88}" type="datetimeFigureOut">
              <a:rPr lang="ko-KR" altLang="en-US" smtClean="0"/>
              <a:pPr/>
              <a:t>2013-07-26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2D49F-0EE4-4CE9-8D5C-1F681797D2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54CF6-3D6C-47D3-8CAF-10F12392CE88}" type="datetimeFigureOut">
              <a:rPr lang="ko-KR" altLang="en-US" smtClean="0"/>
              <a:pPr/>
              <a:t>2013-07-26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2D49F-0EE4-4CE9-8D5C-1F681797D2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54CF6-3D6C-47D3-8CAF-10F12392CE88}" type="datetimeFigureOut">
              <a:rPr lang="ko-KR" altLang="en-US" smtClean="0"/>
              <a:pPr/>
              <a:t>2013-07-26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2D49F-0EE4-4CE9-8D5C-1F681797D2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54CF6-3D6C-47D3-8CAF-10F12392CE88}" type="datetimeFigureOut">
              <a:rPr lang="ko-KR" altLang="en-US" smtClean="0"/>
              <a:pPr/>
              <a:t>2013-07-26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2D49F-0EE4-4CE9-8D5C-1F681797D2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54CF6-3D6C-47D3-8CAF-10F12392CE88}" type="datetimeFigureOut">
              <a:rPr lang="ko-KR" altLang="en-US" smtClean="0"/>
              <a:pPr/>
              <a:t>2013-07-26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2D49F-0EE4-4CE9-8D5C-1F681797D2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54CF6-3D6C-47D3-8CAF-10F12392CE88}" type="datetimeFigureOut">
              <a:rPr lang="ko-KR" altLang="en-US" smtClean="0"/>
              <a:pPr/>
              <a:t>2013-07-26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2D49F-0EE4-4CE9-8D5C-1F681797D2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54CF6-3D6C-47D3-8CAF-10F12392CE88}" type="datetimeFigureOut">
              <a:rPr lang="ko-KR" altLang="en-US" smtClean="0"/>
              <a:pPr/>
              <a:t>2013-07-26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2D49F-0EE4-4CE9-8D5C-1F681797D2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54CF6-3D6C-47D3-8CAF-10F12392CE88}" type="datetimeFigureOut">
              <a:rPr lang="ko-KR" altLang="en-US" smtClean="0"/>
              <a:pPr/>
              <a:t>2013-07-26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2D49F-0EE4-4CE9-8D5C-1F681797D2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54CF6-3D6C-47D3-8CAF-10F12392CE88}" type="datetimeFigureOut">
              <a:rPr lang="ko-KR" altLang="en-US" smtClean="0"/>
              <a:pPr/>
              <a:t>2013-07-26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2D49F-0EE4-4CE9-8D5C-1F681797D2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54CF6-3D6C-47D3-8CAF-10F12392CE88}" type="datetimeFigureOut">
              <a:rPr lang="ko-KR" altLang="en-US" smtClean="0"/>
              <a:pPr/>
              <a:t>2013-07-26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2D49F-0EE4-4CE9-8D5C-1F681797D2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354CF6-3D6C-47D3-8CAF-10F12392CE88}" type="datetimeFigureOut">
              <a:rPr lang="ko-KR" altLang="en-US" smtClean="0"/>
              <a:pPr/>
              <a:t>2013-07-26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62D49F-0EE4-4CE9-8D5C-1F681797D2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" Target="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slide" Target="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slide" Target="slide2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/>
              <a:t>집 탈출 게임 </a:t>
            </a:r>
            <a:r>
              <a:rPr lang="en-US" altLang="ko-KR" sz="4000" dirty="0" smtClean="0"/>
              <a:t>4</a:t>
            </a:r>
          </a:p>
          <a:p>
            <a:pPr algn="ctr"/>
            <a:endParaRPr lang="en-US" altLang="ko-KR" dirty="0"/>
          </a:p>
          <a:p>
            <a:pPr algn="ctr"/>
            <a:endParaRPr lang="en-US" altLang="ko-KR" dirty="0" smtClean="0"/>
          </a:p>
          <a:p>
            <a:pPr algn="ctr"/>
            <a:r>
              <a:rPr lang="ko-KR" altLang="en-US" sz="3000" dirty="0" smtClean="0"/>
              <a:t>이재경 제작</a:t>
            </a:r>
            <a:endParaRPr lang="en-US" altLang="ko-KR" sz="3000" dirty="0" smtClean="0"/>
          </a:p>
          <a:p>
            <a:pPr algn="ctr"/>
            <a:endParaRPr lang="en-US" altLang="ko-KR" sz="3000" dirty="0" smtClean="0"/>
          </a:p>
          <a:p>
            <a:pPr algn="ctr"/>
            <a:r>
              <a:rPr lang="en-US" altLang="ko-KR" sz="3000" dirty="0" smtClean="0"/>
              <a:t>-</a:t>
            </a:r>
            <a:r>
              <a:rPr lang="ko-KR" altLang="en-US" sz="3000" dirty="0" smtClean="0"/>
              <a:t>무단 공유 금지</a:t>
            </a:r>
            <a:r>
              <a:rPr lang="en-US" altLang="ko-KR" sz="3000" dirty="0" smtClean="0"/>
              <a:t>-</a:t>
            </a:r>
            <a:endParaRPr lang="en-US" altLang="ko-KR" sz="3000" dirty="0"/>
          </a:p>
          <a:p>
            <a:pPr algn="ctr"/>
            <a:endParaRPr lang="en-US" altLang="ko-KR" sz="3000" dirty="0" smtClean="0"/>
          </a:p>
          <a:p>
            <a:pPr algn="ctr"/>
            <a:endParaRPr lang="en-US" altLang="ko-KR" sz="3000" dirty="0"/>
          </a:p>
          <a:p>
            <a:pPr algn="ctr"/>
            <a:endParaRPr lang="en-US" altLang="ko-KR" sz="3000" dirty="0"/>
          </a:p>
          <a:p>
            <a:pPr algn="ctr"/>
            <a:endParaRPr lang="en-US" altLang="ko-KR" dirty="0" smtClean="0"/>
          </a:p>
          <a:p>
            <a:pPr algn="ctr"/>
            <a:endParaRPr lang="ko-KR" altLang="en-US" dirty="0"/>
          </a:p>
        </p:txBody>
      </p:sp>
      <p:sp>
        <p:nvSpPr>
          <p:cNvPr id="9" name="실행 단추: 앞으로 또는 다음 8">
            <a:hlinkClick r:id="" action="ppaction://hlinkshowjump?jump=nextslide" highlightClick="1"/>
          </p:cNvPr>
          <p:cNvSpPr/>
          <p:nvPr/>
        </p:nvSpPr>
        <p:spPr>
          <a:xfrm>
            <a:off x="3419872" y="4509120"/>
            <a:ext cx="2160240" cy="936104"/>
          </a:xfrm>
          <a:prstGeom prst="actionButtonForwardNex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spd="med">
    <p:checker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r>
              <a:rPr lang="ko-KR" altLang="en-US" sz="4000" dirty="0" smtClean="0"/>
              <a:t>로딩 중 입니다</a:t>
            </a:r>
            <a:r>
              <a:rPr lang="en-US" altLang="ko-KR" sz="4000" dirty="0" smtClean="0"/>
              <a:t>.</a:t>
            </a:r>
          </a:p>
          <a:p>
            <a:pPr algn="ctr"/>
            <a:r>
              <a:rPr lang="ko-KR" altLang="en-US" sz="4000" dirty="0" smtClean="0"/>
              <a:t>잠시만 기다려 주세요</a:t>
            </a:r>
            <a:r>
              <a:rPr lang="en-US" altLang="ko-KR" sz="4000" dirty="0" smtClean="0"/>
              <a:t>.</a:t>
            </a:r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dirty="0"/>
          </a:p>
          <a:p>
            <a:pPr algn="ctr"/>
            <a:endParaRPr lang="en-US" altLang="ko-KR" dirty="0" smtClean="0"/>
          </a:p>
          <a:p>
            <a:pPr algn="ctr"/>
            <a:endParaRPr lang="en-US" altLang="ko-KR" dirty="0"/>
          </a:p>
          <a:p>
            <a:pPr algn="ctr"/>
            <a:endParaRPr lang="en-US" altLang="ko-KR" dirty="0" smtClean="0"/>
          </a:p>
          <a:p>
            <a:pPr algn="ctr"/>
            <a:endParaRPr lang="en-US" altLang="ko-KR" dirty="0"/>
          </a:p>
          <a:p>
            <a:pPr algn="ctr"/>
            <a:endParaRPr lang="ko-KR" altLang="en-US" dirty="0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4581128"/>
            <a:ext cx="9144000" cy="504056"/>
          </a:xfrm>
          <a:prstGeom prst="actionButtonBlank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실행 단추: 사용자 지정 5">
            <a:hlinkClick r:id="" action="ppaction://noaction" highlightClick="1"/>
          </p:cNvPr>
          <p:cNvSpPr/>
          <p:nvPr/>
        </p:nvSpPr>
        <p:spPr>
          <a:xfrm>
            <a:off x="0" y="4581128"/>
            <a:ext cx="9144000" cy="504056"/>
          </a:xfrm>
          <a:prstGeom prst="actionButtonBlank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 advTm="1000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 smtClean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r>
              <a:rPr lang="ko-KR" altLang="en-US" sz="2000" dirty="0" smtClean="0"/>
              <a:t>나</a:t>
            </a:r>
            <a:r>
              <a:rPr lang="ko-KR" altLang="en-US" sz="2000" dirty="0"/>
              <a:t>는</a:t>
            </a:r>
            <a:r>
              <a:rPr lang="ko-KR" altLang="en-US" sz="2000" dirty="0" smtClean="0"/>
              <a:t> 지금 집에 갇혔고 여긴 거실이다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아이템을 얻어 집에서 탈출하라</a:t>
            </a:r>
            <a:r>
              <a:rPr lang="en-US" altLang="ko-KR" sz="2000" dirty="0" smtClean="0"/>
              <a:t>.</a:t>
            </a:r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sp>
        <p:nvSpPr>
          <p:cNvPr id="5" name="순서도: 대체 처리 4"/>
          <p:cNvSpPr/>
          <p:nvPr/>
        </p:nvSpPr>
        <p:spPr>
          <a:xfrm>
            <a:off x="0" y="0"/>
            <a:ext cx="6876256" cy="980728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순서도: 대체 처리 6"/>
          <p:cNvSpPr/>
          <p:nvPr/>
        </p:nvSpPr>
        <p:spPr>
          <a:xfrm>
            <a:off x="0" y="0"/>
            <a:ext cx="1115616" cy="980728"/>
          </a:xfrm>
          <a:prstGeom prst="flowChartAlternate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아이템</a:t>
            </a:r>
            <a:endParaRPr lang="en-US" altLang="ko-KR" dirty="0" smtClean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971600" y="3861048"/>
            <a:ext cx="1296144" cy="2996952"/>
          </a:xfrm>
          <a:prstGeom prst="actionButtonBlank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잠</a:t>
            </a:r>
            <a:endParaRPr lang="en-US" altLang="ko-KR" sz="3000" dirty="0" smtClean="0"/>
          </a:p>
          <a:p>
            <a:pPr algn="ctr"/>
            <a:r>
              <a:rPr lang="ko-KR" altLang="en-US" sz="3000" dirty="0" smtClean="0"/>
              <a:t>긴</a:t>
            </a:r>
            <a:endParaRPr lang="en-US" altLang="ko-KR" sz="3000" dirty="0" smtClean="0"/>
          </a:p>
          <a:p>
            <a:pPr algn="ctr"/>
            <a:r>
              <a:rPr lang="ko-KR" altLang="en-US" sz="3000" dirty="0"/>
              <a:t>문</a:t>
            </a: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2915816" y="3861048"/>
            <a:ext cx="1296144" cy="2996952"/>
          </a:xfrm>
          <a:prstGeom prst="actionButtonBlank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부</a:t>
            </a:r>
            <a:endParaRPr lang="en-US" altLang="ko-KR" sz="3000" dirty="0" smtClean="0"/>
          </a:p>
          <a:p>
            <a:pPr algn="ctr"/>
            <a:r>
              <a:rPr lang="ko-KR" altLang="en-US" sz="3000" dirty="0" err="1"/>
              <a:t>엌</a:t>
            </a:r>
            <a:endParaRPr lang="ko-KR" altLang="en-US" sz="3000" dirty="0"/>
          </a:p>
        </p:txBody>
      </p:sp>
      <p:sp>
        <p:nvSpPr>
          <p:cNvPr id="12" name="실행 단추: 사용자 지정 11">
            <a:hlinkClick r:id="rId2" action="ppaction://hlinksldjump" highlightClick="1"/>
          </p:cNvPr>
          <p:cNvSpPr/>
          <p:nvPr/>
        </p:nvSpPr>
        <p:spPr>
          <a:xfrm>
            <a:off x="4860032" y="3861048"/>
            <a:ext cx="1296144" cy="2996952"/>
          </a:xfrm>
          <a:prstGeom prst="actionButtonBlank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방</a:t>
            </a:r>
            <a:endParaRPr lang="ko-KR" altLang="en-US" sz="3000" dirty="0"/>
          </a:p>
        </p:txBody>
      </p:sp>
      <p:sp>
        <p:nvSpPr>
          <p:cNvPr id="14" name="실행 단추: 사용자 지정 13">
            <a:hlinkClick r:id="rId3" action="ppaction://hlinksldjump" highlightClick="1"/>
          </p:cNvPr>
          <p:cNvSpPr/>
          <p:nvPr/>
        </p:nvSpPr>
        <p:spPr>
          <a:xfrm>
            <a:off x="6804248" y="3861048"/>
            <a:ext cx="1296144" cy="2996952"/>
          </a:xfrm>
          <a:prstGeom prst="actionButtonBlank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화</a:t>
            </a:r>
            <a:endParaRPr lang="en-US" altLang="ko-KR" sz="3000" dirty="0" smtClean="0"/>
          </a:p>
          <a:p>
            <a:pPr algn="ctr"/>
            <a:r>
              <a:rPr lang="ko-KR" altLang="en-US" sz="3000" dirty="0" smtClean="0"/>
              <a:t>장</a:t>
            </a:r>
            <a:endParaRPr lang="en-US" altLang="ko-KR" sz="3000" dirty="0" smtClean="0"/>
          </a:p>
          <a:p>
            <a:pPr algn="ctr"/>
            <a:r>
              <a:rPr lang="ko-KR" altLang="en-US" sz="3000" dirty="0"/>
              <a:t>실</a:t>
            </a:r>
          </a:p>
        </p:txBody>
      </p:sp>
      <p:sp>
        <p:nvSpPr>
          <p:cNvPr id="18" name="실행 단추: 사용자 지정 17">
            <a:hlinkClick r:id="" action="ppaction://hlinkshowjump?jump=endshow" highlightClick="1"/>
          </p:cNvPr>
          <p:cNvSpPr/>
          <p:nvPr/>
        </p:nvSpPr>
        <p:spPr>
          <a:xfrm>
            <a:off x="6876256" y="0"/>
            <a:ext cx="2267744" cy="980728"/>
          </a:xfrm>
          <a:prstGeom prst="actionButtonBlank">
            <a:avLst/>
          </a:prstGeom>
          <a:solidFill>
            <a:schemeClr val="accent1"/>
          </a:solidFill>
          <a:ln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500" dirty="0" smtClean="0">
                <a:solidFill>
                  <a:schemeClr val="bg2"/>
                </a:solidFill>
              </a:rPr>
              <a:t>게임 나가기</a:t>
            </a:r>
            <a:endParaRPr lang="ko-KR" altLang="en-US" sz="25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 advClick="0">
    <p:strips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부엌으로 왔다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부엌은 어두워서 잘 보이지 않는다</a:t>
            </a:r>
            <a:r>
              <a:rPr lang="en-US" altLang="ko-KR" sz="2000" dirty="0" smtClean="0"/>
              <a:t>.</a:t>
            </a:r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pic>
        <p:nvPicPr>
          <p:cNvPr id="3074" name="Picture 2" descr="[부엌시공사례] #2. 주"/>
          <p:cNvPicPr>
            <a:picLocks noChangeAspect="1" noChangeArrowheads="1"/>
          </p:cNvPicPr>
          <p:nvPr/>
        </p:nvPicPr>
        <p:blipFill>
          <a:blip r:embed="rId2" cstate="print">
            <a:lum bright="-80000" contrast="-65000"/>
          </a:blip>
          <a:srcRect/>
          <a:stretch>
            <a:fillRect/>
          </a:stretch>
        </p:blipFill>
        <p:spPr bwMode="auto">
          <a:xfrm>
            <a:off x="0" y="1700807"/>
            <a:ext cx="9144000" cy="51571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실행 단추: 돌아가기 8">
            <a:hlinkClick r:id="rId3" action="ppaction://hlinksldjump" highlightClick="1"/>
          </p:cNvPr>
          <p:cNvSpPr/>
          <p:nvPr/>
        </p:nvSpPr>
        <p:spPr>
          <a:xfrm>
            <a:off x="6876256" y="0"/>
            <a:ext cx="2267744" cy="980728"/>
          </a:xfrm>
          <a:prstGeom prst="actionButtonReturn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bg2"/>
              </a:solidFill>
            </a:endParaRPr>
          </a:p>
        </p:txBody>
      </p:sp>
      <p:sp>
        <p:nvSpPr>
          <p:cNvPr id="10" name="순서도: 대체 처리 9"/>
          <p:cNvSpPr/>
          <p:nvPr/>
        </p:nvSpPr>
        <p:spPr>
          <a:xfrm>
            <a:off x="0" y="0"/>
            <a:ext cx="6876256" cy="980728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순서도: 대체 처리 10"/>
          <p:cNvSpPr/>
          <p:nvPr/>
        </p:nvSpPr>
        <p:spPr>
          <a:xfrm>
            <a:off x="0" y="0"/>
            <a:ext cx="1115616" cy="980728"/>
          </a:xfrm>
          <a:prstGeom prst="flowChartAlternate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아이템</a:t>
            </a:r>
            <a:endParaRPr lang="en-US" altLang="ko-KR" dirty="0" smtClean="0"/>
          </a:p>
        </p:txBody>
      </p:sp>
    </p:spTree>
  </p:cSld>
  <p:clrMapOvr>
    <a:masterClrMapping/>
  </p:clrMapOvr>
  <p:transition advClick="0">
    <p:strips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방으로 들어왔다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방은 어두워서 잘 보이지 않는다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 </a:t>
            </a:r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pic>
        <p:nvPicPr>
          <p:cNvPr id="2050" name="Picture 2" descr="망미동 신축 빌라 전세"/>
          <p:cNvPicPr>
            <a:picLocks noChangeAspect="1" noChangeArrowheads="1"/>
          </p:cNvPicPr>
          <p:nvPr/>
        </p:nvPicPr>
        <p:blipFill>
          <a:blip r:embed="rId2" cstate="print">
            <a:lum bright="-60000" contrast="-50000"/>
          </a:blip>
          <a:srcRect/>
          <a:stretch>
            <a:fillRect/>
          </a:stretch>
        </p:blipFill>
        <p:spPr bwMode="auto">
          <a:xfrm>
            <a:off x="0" y="1700808"/>
            <a:ext cx="9144000" cy="5157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실행 단추: 돌아가기 8">
            <a:hlinkClick r:id="rId3" action="ppaction://hlinksldjump" highlightClick="1"/>
          </p:cNvPr>
          <p:cNvSpPr/>
          <p:nvPr/>
        </p:nvSpPr>
        <p:spPr>
          <a:xfrm>
            <a:off x="6876256" y="0"/>
            <a:ext cx="2267744" cy="980728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순서도: 대체 처리 9"/>
          <p:cNvSpPr/>
          <p:nvPr/>
        </p:nvSpPr>
        <p:spPr>
          <a:xfrm>
            <a:off x="0" y="0"/>
            <a:ext cx="6876256" cy="980728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순서도: 대체 처리 10"/>
          <p:cNvSpPr/>
          <p:nvPr/>
        </p:nvSpPr>
        <p:spPr>
          <a:xfrm>
            <a:off x="0" y="0"/>
            <a:ext cx="1115616" cy="980728"/>
          </a:xfrm>
          <a:prstGeom prst="flowChartAlternate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아이템</a:t>
            </a:r>
            <a:endParaRPr lang="en-US" altLang="ko-KR" dirty="0" smtClean="0"/>
          </a:p>
        </p:txBody>
      </p:sp>
    </p:spTree>
  </p:cSld>
  <p:clrMapOvr>
    <a:masterClrMapping/>
  </p:clrMapOvr>
  <p:transition advClick="0">
    <p:strip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 smtClean="0"/>
          </a:p>
          <a:p>
            <a:pPr algn="ctr"/>
            <a:r>
              <a:rPr lang="ko-KR" altLang="en-US" sz="2000" dirty="0" smtClean="0"/>
              <a:t>화장실로 들어왔다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화장실에는 손전등 한 개가 떨어져 있다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 </a:t>
            </a:r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pic>
        <p:nvPicPr>
          <p:cNvPr id="9" name="Picture 2" descr="화장실 공사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8"/>
            <a:ext cx="9144000" cy="5157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실행 단추: 사용자 지정 11">
            <a:hlinkClick r:id="" action="ppaction://hlinkshowjump?jump=nextslide" highlightClick="1"/>
          </p:cNvPr>
          <p:cNvSpPr/>
          <p:nvPr/>
        </p:nvSpPr>
        <p:spPr>
          <a:xfrm>
            <a:off x="6876256" y="0"/>
            <a:ext cx="2267744" cy="980728"/>
          </a:xfrm>
          <a:prstGeom prst="actionButtonBlank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500" dirty="0" smtClean="0">
                <a:solidFill>
                  <a:schemeClr val="bg2"/>
                </a:solidFill>
              </a:rPr>
              <a:t>아이템</a:t>
            </a:r>
            <a:r>
              <a:rPr lang="en-US" altLang="ko-KR" sz="2500" dirty="0" smtClean="0">
                <a:solidFill>
                  <a:schemeClr val="bg2"/>
                </a:solidFill>
              </a:rPr>
              <a:t> </a:t>
            </a:r>
            <a:r>
              <a:rPr lang="ko-KR" altLang="en-US" sz="2500" dirty="0" smtClean="0">
                <a:solidFill>
                  <a:schemeClr val="bg2"/>
                </a:solidFill>
              </a:rPr>
              <a:t>줍기</a:t>
            </a:r>
            <a:endParaRPr lang="ko-KR" altLang="en-US" sz="2500" dirty="0">
              <a:solidFill>
                <a:schemeClr val="bg2"/>
              </a:solidFill>
            </a:endParaRPr>
          </a:p>
        </p:txBody>
      </p:sp>
      <p:pic>
        <p:nvPicPr>
          <p:cNvPr id="2050" name="Picture 2" descr="회중전등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5373216"/>
            <a:ext cx="753745" cy="504056"/>
          </a:xfrm>
          <a:prstGeom prst="rect">
            <a:avLst/>
          </a:prstGeom>
          <a:noFill/>
        </p:spPr>
      </p:pic>
      <p:sp>
        <p:nvSpPr>
          <p:cNvPr id="10" name="순서도: 대체 처리 9"/>
          <p:cNvSpPr/>
          <p:nvPr/>
        </p:nvSpPr>
        <p:spPr>
          <a:xfrm>
            <a:off x="0" y="0"/>
            <a:ext cx="6876256" cy="980728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순서도: 대체 처리 10"/>
          <p:cNvSpPr/>
          <p:nvPr/>
        </p:nvSpPr>
        <p:spPr>
          <a:xfrm>
            <a:off x="0" y="0"/>
            <a:ext cx="1115616" cy="980728"/>
          </a:xfrm>
          <a:prstGeom prst="flowChartAlternate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아이템</a:t>
            </a:r>
            <a:endParaRPr lang="en-US" altLang="ko-KR" dirty="0" smtClean="0"/>
          </a:p>
        </p:txBody>
      </p:sp>
    </p:spTree>
  </p:cSld>
  <p:clrMapOvr>
    <a:masterClrMapping/>
  </p:clrMapOvr>
  <p:transition advClick="0">
    <p:strip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 smtClean="0"/>
          </a:p>
          <a:p>
            <a:pPr algn="ctr"/>
            <a:r>
              <a:rPr lang="ko-KR" altLang="en-US" sz="2000" dirty="0" smtClean="0"/>
              <a:t>아이템을 획득했다</a:t>
            </a:r>
            <a:r>
              <a:rPr lang="en-US" altLang="ko-KR" sz="2000" dirty="0" smtClean="0"/>
              <a:t>.</a:t>
            </a:r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pic>
        <p:nvPicPr>
          <p:cNvPr id="9" name="Picture 2" descr="화장실 공사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8"/>
            <a:ext cx="9144000" cy="5157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실행 단추: 돌아가기 10">
            <a:hlinkClick r:id="" action="ppaction://hlinkshowjump?jump=nextslide" highlightClick="1"/>
          </p:cNvPr>
          <p:cNvSpPr/>
          <p:nvPr/>
        </p:nvSpPr>
        <p:spPr>
          <a:xfrm>
            <a:off x="6876256" y="0"/>
            <a:ext cx="2267744" cy="980728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순서도: 대체 처리 13"/>
          <p:cNvSpPr/>
          <p:nvPr/>
        </p:nvSpPr>
        <p:spPr>
          <a:xfrm>
            <a:off x="0" y="0"/>
            <a:ext cx="6876256" cy="980728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순서도: 대체 처리 14"/>
          <p:cNvSpPr/>
          <p:nvPr/>
        </p:nvSpPr>
        <p:spPr>
          <a:xfrm>
            <a:off x="0" y="0"/>
            <a:ext cx="1115616" cy="980728"/>
          </a:xfrm>
          <a:prstGeom prst="flowChartAlternate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아이템</a:t>
            </a:r>
            <a:endParaRPr lang="en-US" altLang="ko-KR" dirty="0" smtClean="0"/>
          </a:p>
        </p:txBody>
      </p:sp>
      <p:pic>
        <p:nvPicPr>
          <p:cNvPr id="10" name="Picture 2" descr="회중전등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260648"/>
            <a:ext cx="720080" cy="504056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strip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 smtClean="0"/>
          </a:p>
          <a:p>
            <a:pPr algn="ctr"/>
            <a:endParaRPr lang="en-US" altLang="ko-KR" sz="2000" dirty="0" smtClean="0"/>
          </a:p>
          <a:p>
            <a:pPr algn="ctr"/>
            <a:r>
              <a:rPr lang="ko-KR" altLang="en-US" sz="2000" dirty="0" smtClean="0"/>
              <a:t>나는 거실로 나왔다</a:t>
            </a:r>
            <a:r>
              <a:rPr lang="en-US" altLang="ko-KR" sz="2000" dirty="0" smtClean="0"/>
              <a:t>.</a:t>
            </a:r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971600" y="3861048"/>
            <a:ext cx="1296144" cy="2996952"/>
          </a:xfrm>
          <a:prstGeom prst="actionButtonBlank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잠</a:t>
            </a:r>
            <a:endParaRPr lang="en-US" altLang="ko-KR" sz="3000" dirty="0" smtClean="0"/>
          </a:p>
          <a:p>
            <a:pPr algn="ctr"/>
            <a:r>
              <a:rPr lang="ko-KR" altLang="en-US" sz="3000" dirty="0" smtClean="0"/>
              <a:t>긴</a:t>
            </a:r>
            <a:endParaRPr lang="en-US" altLang="ko-KR" sz="3000" dirty="0" smtClean="0"/>
          </a:p>
          <a:p>
            <a:pPr algn="ctr"/>
            <a:r>
              <a:rPr lang="ko-KR" altLang="en-US" sz="3000" dirty="0"/>
              <a:t>문</a:t>
            </a:r>
          </a:p>
        </p:txBody>
      </p:sp>
      <p:sp>
        <p:nvSpPr>
          <p:cNvPr id="13" name="실행 단추: 사용자 지정 12">
            <a:hlinkClick r:id="" action="ppaction://hlinkshowjump?jump=nextslide" highlightClick="1"/>
          </p:cNvPr>
          <p:cNvSpPr/>
          <p:nvPr/>
        </p:nvSpPr>
        <p:spPr>
          <a:xfrm>
            <a:off x="2915816" y="3861048"/>
            <a:ext cx="1296144" cy="2996952"/>
          </a:xfrm>
          <a:prstGeom prst="actionButtonBlank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부</a:t>
            </a:r>
            <a:endParaRPr lang="en-US" altLang="ko-KR" sz="3000" dirty="0" smtClean="0"/>
          </a:p>
          <a:p>
            <a:pPr algn="ctr"/>
            <a:r>
              <a:rPr lang="ko-KR" altLang="en-US" sz="3000" dirty="0" err="1" smtClean="0"/>
              <a:t>엌</a:t>
            </a:r>
            <a:endParaRPr lang="ko-KR" altLang="en-US" sz="3000" dirty="0"/>
          </a:p>
        </p:txBody>
      </p:sp>
      <p:sp>
        <p:nvSpPr>
          <p:cNvPr id="15" name="실행 단추: 사용자 지정 14">
            <a:hlinkClick r:id="rId2" action="ppaction://hlinksldjump" highlightClick="1"/>
          </p:cNvPr>
          <p:cNvSpPr/>
          <p:nvPr/>
        </p:nvSpPr>
        <p:spPr>
          <a:xfrm>
            <a:off x="4860032" y="3861048"/>
            <a:ext cx="1296144" cy="2996952"/>
          </a:xfrm>
          <a:prstGeom prst="actionButtonBlank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방</a:t>
            </a:r>
            <a:endParaRPr lang="ko-KR" altLang="en-US" sz="3000" dirty="0"/>
          </a:p>
        </p:txBody>
      </p:sp>
      <p:sp>
        <p:nvSpPr>
          <p:cNvPr id="16" name="실행 단추: 사용자 지정 15">
            <a:hlinkClick r:id="rId3" action="ppaction://hlinksldjump" highlightClick="1"/>
          </p:cNvPr>
          <p:cNvSpPr/>
          <p:nvPr/>
        </p:nvSpPr>
        <p:spPr>
          <a:xfrm>
            <a:off x="6804248" y="3861048"/>
            <a:ext cx="1296144" cy="2996952"/>
          </a:xfrm>
          <a:prstGeom prst="actionButtonBlank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화</a:t>
            </a:r>
            <a:endParaRPr lang="en-US" altLang="ko-KR" sz="3000" dirty="0" smtClean="0"/>
          </a:p>
          <a:p>
            <a:pPr algn="ctr"/>
            <a:r>
              <a:rPr lang="ko-KR" altLang="en-US" sz="3000" dirty="0" smtClean="0"/>
              <a:t>장</a:t>
            </a:r>
            <a:endParaRPr lang="en-US" altLang="ko-KR" sz="3000" dirty="0" smtClean="0"/>
          </a:p>
          <a:p>
            <a:pPr algn="ctr"/>
            <a:r>
              <a:rPr lang="ko-KR" altLang="en-US" sz="3000" dirty="0" smtClean="0"/>
              <a:t>실</a:t>
            </a:r>
            <a:endParaRPr lang="ko-KR" altLang="en-US" sz="3000" dirty="0"/>
          </a:p>
        </p:txBody>
      </p:sp>
      <p:sp>
        <p:nvSpPr>
          <p:cNvPr id="19" name="실행 단추: 사용자 지정 18">
            <a:hlinkClick r:id="" action="ppaction://hlinkshowjump?jump=endshow" highlightClick="1"/>
          </p:cNvPr>
          <p:cNvSpPr/>
          <p:nvPr/>
        </p:nvSpPr>
        <p:spPr>
          <a:xfrm>
            <a:off x="6876256" y="0"/>
            <a:ext cx="2267744" cy="9807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500" dirty="0" smtClean="0">
                <a:solidFill>
                  <a:schemeClr val="bg2"/>
                </a:solidFill>
              </a:rPr>
              <a:t>게임 나가기</a:t>
            </a:r>
            <a:endParaRPr lang="ko-KR" altLang="en-US" sz="2500" dirty="0">
              <a:solidFill>
                <a:schemeClr val="bg2"/>
              </a:solidFill>
            </a:endParaRPr>
          </a:p>
        </p:txBody>
      </p:sp>
      <p:sp>
        <p:nvSpPr>
          <p:cNvPr id="12" name="순서도: 대체 처리 11"/>
          <p:cNvSpPr/>
          <p:nvPr/>
        </p:nvSpPr>
        <p:spPr>
          <a:xfrm>
            <a:off x="0" y="0"/>
            <a:ext cx="6876256" cy="980728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순서도: 대체 처리 13"/>
          <p:cNvSpPr/>
          <p:nvPr/>
        </p:nvSpPr>
        <p:spPr>
          <a:xfrm>
            <a:off x="0" y="0"/>
            <a:ext cx="1115616" cy="980728"/>
          </a:xfrm>
          <a:prstGeom prst="flowChartAlternate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아이템</a:t>
            </a:r>
            <a:endParaRPr lang="en-US" altLang="ko-KR" dirty="0" smtClean="0"/>
          </a:p>
        </p:txBody>
      </p:sp>
      <p:pic>
        <p:nvPicPr>
          <p:cNvPr id="11" name="Picture 2" descr="회중전등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260648"/>
            <a:ext cx="720080" cy="504056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strips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부엌으로 왔다</a:t>
            </a:r>
            <a:r>
              <a:rPr lang="en-US" altLang="ko-KR" sz="2000" dirty="0" smtClean="0"/>
              <a:t>. </a:t>
            </a:r>
            <a:r>
              <a:rPr lang="ko-KR" altLang="en-US" sz="2000" dirty="0" smtClean="0"/>
              <a:t>부엌은 어두워서 잘 보이지 않는다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부엌에는 이 전등이 잘 맞지 않다</a:t>
            </a:r>
            <a:r>
              <a:rPr lang="en-US" altLang="ko-KR" sz="2000" dirty="0" smtClean="0"/>
              <a:t>. </a:t>
            </a:r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pic>
        <p:nvPicPr>
          <p:cNvPr id="3074" name="Picture 2" descr="[부엌시공사례] #2. 주"/>
          <p:cNvPicPr>
            <a:picLocks noChangeAspect="1" noChangeArrowheads="1"/>
          </p:cNvPicPr>
          <p:nvPr/>
        </p:nvPicPr>
        <p:blipFill>
          <a:blip r:embed="rId2" cstate="print">
            <a:lum bright="-80000" contrast="-65000"/>
          </a:blip>
          <a:srcRect/>
          <a:stretch>
            <a:fillRect/>
          </a:stretch>
        </p:blipFill>
        <p:spPr bwMode="auto">
          <a:xfrm>
            <a:off x="0" y="1700807"/>
            <a:ext cx="9144000" cy="51571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실행 단추: 돌아가기 10">
            <a:hlinkClick r:id="rId3" action="ppaction://hlinksldjump" highlightClick="1"/>
          </p:cNvPr>
          <p:cNvSpPr/>
          <p:nvPr/>
        </p:nvSpPr>
        <p:spPr>
          <a:xfrm>
            <a:off x="6876256" y="0"/>
            <a:ext cx="2267744" cy="980728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순서도: 대체 처리 8"/>
          <p:cNvSpPr/>
          <p:nvPr/>
        </p:nvSpPr>
        <p:spPr>
          <a:xfrm>
            <a:off x="0" y="0"/>
            <a:ext cx="6876256" cy="980728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순서도: 대체 처리 11"/>
          <p:cNvSpPr/>
          <p:nvPr/>
        </p:nvSpPr>
        <p:spPr>
          <a:xfrm>
            <a:off x="0" y="0"/>
            <a:ext cx="1115616" cy="980728"/>
          </a:xfrm>
          <a:prstGeom prst="flowChartAlternate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아이템</a:t>
            </a:r>
            <a:endParaRPr lang="en-US" altLang="ko-KR" dirty="0" smtClean="0"/>
          </a:p>
        </p:txBody>
      </p:sp>
      <p:pic>
        <p:nvPicPr>
          <p:cNvPr id="10" name="Picture 2" descr="회중전등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260648"/>
            <a:ext cx="720080" cy="504056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strips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방으로 들어왔다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방은 어두워서 잘 보이지 않는다</a:t>
            </a:r>
            <a:r>
              <a:rPr lang="en-US" altLang="ko-KR" sz="2000" dirty="0" smtClean="0"/>
              <a:t>. </a:t>
            </a:r>
            <a:r>
              <a:rPr lang="ko-KR" altLang="en-US" sz="2000" dirty="0" smtClean="0"/>
              <a:t>전등을 설치하라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 </a:t>
            </a:r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pic>
        <p:nvPicPr>
          <p:cNvPr id="2050" name="Picture 2" descr="망미동 신축 빌라 전세"/>
          <p:cNvPicPr>
            <a:picLocks noChangeAspect="1" noChangeArrowheads="1"/>
          </p:cNvPicPr>
          <p:nvPr/>
        </p:nvPicPr>
        <p:blipFill>
          <a:blip r:embed="rId2" cstate="print">
            <a:lum bright="-62000" contrast="-71000"/>
          </a:blip>
          <a:srcRect/>
          <a:stretch>
            <a:fillRect/>
          </a:stretch>
        </p:blipFill>
        <p:spPr bwMode="auto">
          <a:xfrm>
            <a:off x="0" y="1700808"/>
            <a:ext cx="9144000" cy="5157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실행 단추: 사용자 지정 10">
            <a:hlinkClick r:id="rId3" action="ppaction://hlinksldjump" highlightClick="1"/>
          </p:cNvPr>
          <p:cNvSpPr/>
          <p:nvPr/>
        </p:nvSpPr>
        <p:spPr>
          <a:xfrm>
            <a:off x="6876256" y="0"/>
            <a:ext cx="2267744" cy="980728"/>
          </a:xfrm>
          <a:prstGeom prst="actionButtonBlank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500" dirty="0" smtClean="0">
                <a:solidFill>
                  <a:schemeClr val="bg2"/>
                </a:solidFill>
              </a:rPr>
              <a:t>아이템 </a:t>
            </a:r>
            <a:endParaRPr lang="en-US" altLang="ko-KR" sz="2500" dirty="0" smtClean="0">
              <a:solidFill>
                <a:schemeClr val="bg2"/>
              </a:solidFill>
            </a:endParaRPr>
          </a:p>
          <a:p>
            <a:pPr algn="ctr"/>
            <a:r>
              <a:rPr lang="ko-KR" altLang="en-US" sz="2500" dirty="0" smtClean="0">
                <a:solidFill>
                  <a:schemeClr val="bg2"/>
                </a:solidFill>
              </a:rPr>
              <a:t>사용하기</a:t>
            </a:r>
            <a:endParaRPr lang="ko-KR" altLang="en-US" sz="2500" dirty="0">
              <a:solidFill>
                <a:schemeClr val="bg2"/>
              </a:solidFill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0" y="0"/>
            <a:ext cx="6876256" cy="980728"/>
            <a:chOff x="0" y="1124744"/>
            <a:chExt cx="6876256" cy="980728"/>
          </a:xfrm>
        </p:grpSpPr>
        <p:sp>
          <p:nvSpPr>
            <p:cNvPr id="9" name="순서도: 대체 처리 8"/>
            <p:cNvSpPr/>
            <p:nvPr/>
          </p:nvSpPr>
          <p:spPr>
            <a:xfrm>
              <a:off x="0" y="1124744"/>
              <a:ext cx="6876256" cy="980728"/>
            </a:xfrm>
            <a:prstGeom prst="flowChartAlternateProcess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순서도: 대체 처리 11"/>
            <p:cNvSpPr/>
            <p:nvPr/>
          </p:nvSpPr>
          <p:spPr>
            <a:xfrm>
              <a:off x="0" y="1124744"/>
              <a:ext cx="1115616" cy="980728"/>
            </a:xfrm>
            <a:prstGeom prst="flowChartAlternateProcess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아이템</a:t>
              </a:r>
              <a:endParaRPr lang="en-US" altLang="ko-KR" dirty="0" smtClean="0"/>
            </a:p>
          </p:txBody>
        </p:sp>
      </p:grpSp>
      <p:pic>
        <p:nvPicPr>
          <p:cNvPr id="10" name="Picture 2" descr="회중전등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260648"/>
            <a:ext cx="720080" cy="504056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strips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 smtClean="0"/>
          </a:p>
          <a:p>
            <a:pPr algn="ctr"/>
            <a:r>
              <a:rPr lang="ko-KR" altLang="en-US" sz="2000" dirty="0" smtClean="0"/>
              <a:t>화장실로 들어왔다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화장실에는 현재 아무것도 없다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 </a:t>
            </a:r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pic>
        <p:nvPicPr>
          <p:cNvPr id="9" name="Picture 2" descr="화장실 공사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8"/>
            <a:ext cx="9144000" cy="5157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실행 단추: 돌아가기 9">
            <a:hlinkClick r:id="rId3" action="ppaction://hlinksldjump" highlightClick="1"/>
          </p:cNvPr>
          <p:cNvSpPr/>
          <p:nvPr/>
        </p:nvSpPr>
        <p:spPr>
          <a:xfrm>
            <a:off x="6876256" y="0"/>
            <a:ext cx="2267744" cy="980728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1" name="그룹 10"/>
          <p:cNvGrpSpPr/>
          <p:nvPr/>
        </p:nvGrpSpPr>
        <p:grpSpPr>
          <a:xfrm>
            <a:off x="0" y="0"/>
            <a:ext cx="6876256" cy="980728"/>
            <a:chOff x="0" y="1124744"/>
            <a:chExt cx="6876256" cy="980728"/>
          </a:xfrm>
        </p:grpSpPr>
        <p:sp>
          <p:nvSpPr>
            <p:cNvPr id="13" name="순서도: 대체 처리 12"/>
            <p:cNvSpPr/>
            <p:nvPr/>
          </p:nvSpPr>
          <p:spPr>
            <a:xfrm>
              <a:off x="0" y="1124744"/>
              <a:ext cx="6876256" cy="980728"/>
            </a:xfrm>
            <a:prstGeom prst="flowChartAlternateProcess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순서도: 대체 처리 13"/>
            <p:cNvSpPr/>
            <p:nvPr/>
          </p:nvSpPr>
          <p:spPr>
            <a:xfrm>
              <a:off x="0" y="1124744"/>
              <a:ext cx="1115616" cy="980728"/>
            </a:xfrm>
            <a:prstGeom prst="flowChartAlternateProcess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아이템</a:t>
              </a:r>
              <a:endParaRPr lang="en-US" altLang="ko-KR" dirty="0" smtClean="0"/>
            </a:p>
          </p:txBody>
        </p:sp>
      </p:grpSp>
      <p:pic>
        <p:nvPicPr>
          <p:cNvPr id="12" name="Picture 2" descr="회중전등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260648"/>
            <a:ext cx="720080" cy="504056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strips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 </a:t>
            </a:r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r>
              <a:rPr lang="ko-KR" altLang="en-US" sz="2500" dirty="0" smtClean="0"/>
              <a:t>전등을 설치하시겠습니까</a:t>
            </a:r>
            <a:r>
              <a:rPr lang="en-US" altLang="ko-KR" sz="2500" dirty="0" smtClean="0"/>
              <a:t>?</a:t>
            </a:r>
            <a:endParaRPr lang="en-US" altLang="ko-KR" sz="2500" dirty="0"/>
          </a:p>
        </p:txBody>
      </p:sp>
      <p:pic>
        <p:nvPicPr>
          <p:cNvPr id="10" name="Picture 2" descr="회중전등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836712"/>
            <a:ext cx="4104456" cy="2736304"/>
          </a:xfrm>
          <a:prstGeom prst="rect">
            <a:avLst/>
          </a:prstGeom>
          <a:noFill/>
        </p:spPr>
      </p:pic>
      <p:sp>
        <p:nvSpPr>
          <p:cNvPr id="11" name="실행 단추: 사용자 지정 10">
            <a:hlinkClick r:id="" action="ppaction://hlinkshowjump?jump=nextslide" highlightClick="1"/>
          </p:cNvPr>
          <p:cNvSpPr/>
          <p:nvPr/>
        </p:nvSpPr>
        <p:spPr>
          <a:xfrm>
            <a:off x="0" y="5445224"/>
            <a:ext cx="4644008" cy="141277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500" dirty="0" smtClean="0"/>
              <a:t>설치 한다</a:t>
            </a:r>
            <a:r>
              <a:rPr lang="en-US" altLang="ko-KR" sz="3500" dirty="0" smtClean="0"/>
              <a:t>.</a:t>
            </a:r>
            <a:endParaRPr lang="ko-KR" altLang="en-US" sz="3500" dirty="0"/>
          </a:p>
        </p:txBody>
      </p:sp>
      <p:sp>
        <p:nvSpPr>
          <p:cNvPr id="12" name="실행 단추: 사용자 지정 11">
            <a:hlinkClick r:id="rId3" action="ppaction://hlinksldjump" highlightClick="1"/>
          </p:cNvPr>
          <p:cNvSpPr/>
          <p:nvPr/>
        </p:nvSpPr>
        <p:spPr>
          <a:xfrm>
            <a:off x="4644008" y="5445224"/>
            <a:ext cx="4499992" cy="141277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500" dirty="0" smtClean="0"/>
              <a:t>설치 안 한다</a:t>
            </a:r>
            <a:r>
              <a:rPr lang="en-US" altLang="ko-KR" sz="3500" dirty="0" smtClean="0"/>
              <a:t>.</a:t>
            </a:r>
            <a:endParaRPr lang="ko-KR" altLang="en-US" sz="3500" dirty="0"/>
          </a:p>
        </p:txBody>
      </p:sp>
    </p:spTree>
  </p:cSld>
  <p:clrMapOvr>
    <a:masterClrMapping/>
  </p:clrMapOvr>
  <p:transition advClick="0"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방은 밝아졌다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바닥에 또 다른 전등이 떨어져 있다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 </a:t>
            </a:r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pic>
        <p:nvPicPr>
          <p:cNvPr id="2050" name="Picture 2" descr="망미동 신축 빌라 전세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1700808"/>
            <a:ext cx="9144000" cy="5157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실행 단추: 사용자 지정 9">
            <a:hlinkClick r:id="" action="ppaction://hlinkshowjump?jump=nextslide" highlightClick="1"/>
          </p:cNvPr>
          <p:cNvSpPr/>
          <p:nvPr/>
        </p:nvSpPr>
        <p:spPr>
          <a:xfrm>
            <a:off x="6876256" y="0"/>
            <a:ext cx="2267744" cy="980728"/>
          </a:xfrm>
          <a:prstGeom prst="actionButtonBlank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500" dirty="0" smtClean="0">
                <a:solidFill>
                  <a:schemeClr val="bg2"/>
                </a:solidFill>
              </a:rPr>
              <a:t>아이템</a:t>
            </a:r>
            <a:r>
              <a:rPr lang="en-US" altLang="ko-KR" sz="2500" dirty="0" smtClean="0">
                <a:solidFill>
                  <a:schemeClr val="bg2"/>
                </a:solidFill>
              </a:rPr>
              <a:t> </a:t>
            </a:r>
            <a:r>
              <a:rPr lang="ko-KR" altLang="en-US" sz="2500" dirty="0" smtClean="0">
                <a:solidFill>
                  <a:schemeClr val="bg2"/>
                </a:solidFill>
              </a:rPr>
              <a:t>줍기</a:t>
            </a:r>
            <a:endParaRPr lang="ko-KR" altLang="en-US" sz="2500" dirty="0">
              <a:solidFill>
                <a:schemeClr val="bg2"/>
              </a:solidFill>
            </a:endParaRPr>
          </a:p>
        </p:txBody>
      </p:sp>
      <p:pic>
        <p:nvPicPr>
          <p:cNvPr id="1026" name="Picture 2" descr="회중전등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5013176"/>
            <a:ext cx="792088" cy="528059"/>
          </a:xfrm>
          <a:prstGeom prst="rect">
            <a:avLst/>
          </a:prstGeom>
          <a:noFill/>
        </p:spPr>
      </p:pic>
      <p:grpSp>
        <p:nvGrpSpPr>
          <p:cNvPr id="9" name="그룹 8"/>
          <p:cNvGrpSpPr/>
          <p:nvPr/>
        </p:nvGrpSpPr>
        <p:grpSpPr>
          <a:xfrm>
            <a:off x="0" y="0"/>
            <a:ext cx="6876256" cy="980728"/>
            <a:chOff x="0" y="1124744"/>
            <a:chExt cx="6876256" cy="980728"/>
          </a:xfrm>
        </p:grpSpPr>
        <p:sp>
          <p:nvSpPr>
            <p:cNvPr id="11" name="순서도: 대체 처리 10"/>
            <p:cNvSpPr/>
            <p:nvPr/>
          </p:nvSpPr>
          <p:spPr>
            <a:xfrm>
              <a:off x="0" y="1124744"/>
              <a:ext cx="6876256" cy="980728"/>
            </a:xfrm>
            <a:prstGeom prst="flowChartAlternateProcess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순서도: 대체 처리 11"/>
            <p:cNvSpPr/>
            <p:nvPr/>
          </p:nvSpPr>
          <p:spPr>
            <a:xfrm>
              <a:off x="0" y="1124744"/>
              <a:ext cx="1115616" cy="980728"/>
            </a:xfrm>
            <a:prstGeom prst="flowChartAlternateProcess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아이템</a:t>
              </a:r>
              <a:endParaRPr lang="en-US" altLang="ko-KR" dirty="0" smtClean="0"/>
            </a:p>
          </p:txBody>
        </p:sp>
      </p:grpSp>
    </p:spTree>
  </p:cSld>
  <p:clrMapOvr>
    <a:masterClrMapping/>
  </p:clrMapOvr>
  <p:transition advClick="0">
    <p:strips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아이템을 획득했다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 </a:t>
            </a:r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pic>
        <p:nvPicPr>
          <p:cNvPr id="2050" name="Picture 2" descr="망미동 신축 빌라 전세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1700808"/>
            <a:ext cx="9144000" cy="5157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실행 단추: 돌아가기 9">
            <a:hlinkClick r:id="" action="ppaction://hlinkshowjump?jump=nextslide" highlightClick="1"/>
          </p:cNvPr>
          <p:cNvSpPr/>
          <p:nvPr/>
        </p:nvSpPr>
        <p:spPr>
          <a:xfrm>
            <a:off x="6876256" y="0"/>
            <a:ext cx="2267744" cy="980728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" name="그룹 8"/>
          <p:cNvGrpSpPr/>
          <p:nvPr/>
        </p:nvGrpSpPr>
        <p:grpSpPr>
          <a:xfrm>
            <a:off x="0" y="0"/>
            <a:ext cx="6876256" cy="980728"/>
            <a:chOff x="0" y="1124744"/>
            <a:chExt cx="6876256" cy="980728"/>
          </a:xfrm>
        </p:grpSpPr>
        <p:sp>
          <p:nvSpPr>
            <p:cNvPr id="11" name="순서도: 대체 처리 10"/>
            <p:cNvSpPr/>
            <p:nvPr/>
          </p:nvSpPr>
          <p:spPr>
            <a:xfrm>
              <a:off x="0" y="1124744"/>
              <a:ext cx="6876256" cy="980728"/>
            </a:xfrm>
            <a:prstGeom prst="flowChartAlternateProcess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순서도: 대체 처리 11"/>
            <p:cNvSpPr/>
            <p:nvPr/>
          </p:nvSpPr>
          <p:spPr>
            <a:xfrm>
              <a:off x="0" y="1124744"/>
              <a:ext cx="1115616" cy="980728"/>
            </a:xfrm>
            <a:prstGeom prst="flowChartAlternateProcess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아이템</a:t>
              </a:r>
              <a:endParaRPr lang="en-US" altLang="ko-KR" dirty="0" smtClean="0"/>
            </a:p>
          </p:txBody>
        </p:sp>
      </p:grpSp>
      <p:pic>
        <p:nvPicPr>
          <p:cNvPr id="1026" name="Picture 2" descr="회중전등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188640"/>
            <a:ext cx="864096" cy="576064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strips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 smtClean="0"/>
          </a:p>
          <a:p>
            <a:pPr algn="ctr"/>
            <a:endParaRPr lang="en-US" altLang="ko-KR" sz="2000" dirty="0" smtClean="0"/>
          </a:p>
          <a:p>
            <a:pPr algn="ctr"/>
            <a:r>
              <a:rPr lang="ko-KR" altLang="en-US" sz="2000" dirty="0" smtClean="0"/>
              <a:t>나는 거실로 나왔다</a:t>
            </a:r>
            <a:r>
              <a:rPr lang="en-US" altLang="ko-KR" sz="2000" dirty="0" smtClean="0"/>
              <a:t>.</a:t>
            </a:r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971600" y="3861048"/>
            <a:ext cx="1296144" cy="2996952"/>
          </a:xfrm>
          <a:prstGeom prst="actionButtonBlank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잠</a:t>
            </a:r>
            <a:endParaRPr lang="en-US" altLang="ko-KR" sz="3000" dirty="0" smtClean="0"/>
          </a:p>
          <a:p>
            <a:pPr algn="ctr"/>
            <a:r>
              <a:rPr lang="ko-KR" altLang="en-US" sz="3000" dirty="0" smtClean="0"/>
              <a:t>긴</a:t>
            </a:r>
            <a:endParaRPr lang="en-US" altLang="ko-KR" sz="3000" dirty="0" smtClean="0"/>
          </a:p>
          <a:p>
            <a:pPr algn="ctr"/>
            <a:r>
              <a:rPr lang="ko-KR" altLang="en-US" sz="3000" dirty="0"/>
              <a:t>문</a:t>
            </a:r>
          </a:p>
        </p:txBody>
      </p:sp>
      <p:sp>
        <p:nvSpPr>
          <p:cNvPr id="11" name="실행 단추: 사용자 지정 10">
            <a:hlinkClick r:id="" action="ppaction://hlinkshowjump?jump=nextslide" highlightClick="1"/>
          </p:cNvPr>
          <p:cNvSpPr/>
          <p:nvPr/>
        </p:nvSpPr>
        <p:spPr>
          <a:xfrm>
            <a:off x="2915816" y="3861048"/>
            <a:ext cx="1296144" cy="2996952"/>
          </a:xfrm>
          <a:prstGeom prst="actionButtonBlank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부</a:t>
            </a:r>
            <a:endParaRPr lang="en-US" altLang="ko-KR" sz="3000" dirty="0" smtClean="0"/>
          </a:p>
          <a:p>
            <a:pPr algn="ctr"/>
            <a:r>
              <a:rPr lang="ko-KR" altLang="en-US" sz="3000" dirty="0" err="1" smtClean="0"/>
              <a:t>엌</a:t>
            </a:r>
            <a:endParaRPr lang="ko-KR" altLang="en-US" sz="3000" dirty="0"/>
          </a:p>
        </p:txBody>
      </p:sp>
      <p:sp>
        <p:nvSpPr>
          <p:cNvPr id="15" name="실행 단추: 사용자 지정 14">
            <a:hlinkClick r:id="rId2" action="ppaction://hlinksldjump" highlightClick="1"/>
          </p:cNvPr>
          <p:cNvSpPr/>
          <p:nvPr/>
        </p:nvSpPr>
        <p:spPr>
          <a:xfrm>
            <a:off x="4860032" y="3861048"/>
            <a:ext cx="1296144" cy="2996952"/>
          </a:xfrm>
          <a:prstGeom prst="actionButtonBlank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방</a:t>
            </a:r>
            <a:endParaRPr lang="ko-KR" altLang="en-US" sz="3000" dirty="0"/>
          </a:p>
        </p:txBody>
      </p:sp>
      <p:sp>
        <p:nvSpPr>
          <p:cNvPr id="16" name="실행 단추: 사용자 지정 15">
            <a:hlinkClick r:id="rId3" action="ppaction://hlinksldjump" highlightClick="1"/>
          </p:cNvPr>
          <p:cNvSpPr/>
          <p:nvPr/>
        </p:nvSpPr>
        <p:spPr>
          <a:xfrm>
            <a:off x="6804248" y="3861048"/>
            <a:ext cx="1296144" cy="2996952"/>
          </a:xfrm>
          <a:prstGeom prst="actionButtonBlank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화</a:t>
            </a:r>
            <a:endParaRPr lang="en-US" altLang="ko-KR" sz="3000" dirty="0" smtClean="0"/>
          </a:p>
          <a:p>
            <a:pPr algn="ctr"/>
            <a:r>
              <a:rPr lang="ko-KR" altLang="en-US" sz="3000" dirty="0" smtClean="0"/>
              <a:t>장</a:t>
            </a:r>
            <a:endParaRPr lang="en-US" altLang="ko-KR" sz="3000" dirty="0" smtClean="0"/>
          </a:p>
          <a:p>
            <a:pPr algn="ctr"/>
            <a:r>
              <a:rPr lang="ko-KR" altLang="en-US" sz="3000" dirty="0" smtClean="0"/>
              <a:t>실</a:t>
            </a:r>
            <a:endParaRPr lang="ko-KR" altLang="en-US" sz="3000" dirty="0"/>
          </a:p>
        </p:txBody>
      </p:sp>
      <p:sp>
        <p:nvSpPr>
          <p:cNvPr id="19" name="실행 단추: 사용자 지정 18">
            <a:hlinkClick r:id="" action="ppaction://hlinkshowjump?jump=endshow" highlightClick="1"/>
          </p:cNvPr>
          <p:cNvSpPr/>
          <p:nvPr/>
        </p:nvSpPr>
        <p:spPr>
          <a:xfrm>
            <a:off x="6876256" y="0"/>
            <a:ext cx="2267744" cy="9807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500" dirty="0" smtClean="0">
                <a:solidFill>
                  <a:schemeClr val="bg2"/>
                </a:solidFill>
              </a:rPr>
              <a:t>게임</a:t>
            </a:r>
            <a:r>
              <a:rPr lang="en-US" altLang="ko-KR" sz="2500" dirty="0" smtClean="0">
                <a:solidFill>
                  <a:schemeClr val="bg2"/>
                </a:solidFill>
              </a:rPr>
              <a:t> </a:t>
            </a:r>
            <a:r>
              <a:rPr lang="ko-KR" altLang="en-US" sz="2500" dirty="0" smtClean="0">
                <a:solidFill>
                  <a:schemeClr val="bg2"/>
                </a:solidFill>
              </a:rPr>
              <a:t>나가기</a:t>
            </a:r>
            <a:endParaRPr lang="ko-KR" altLang="en-US" sz="2500" dirty="0">
              <a:solidFill>
                <a:schemeClr val="bg2"/>
              </a:solidFill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0" y="0"/>
            <a:ext cx="6876256" cy="980728"/>
            <a:chOff x="0" y="1124744"/>
            <a:chExt cx="6876256" cy="980728"/>
          </a:xfrm>
        </p:grpSpPr>
        <p:sp>
          <p:nvSpPr>
            <p:cNvPr id="14" name="순서도: 대체 처리 13"/>
            <p:cNvSpPr/>
            <p:nvPr/>
          </p:nvSpPr>
          <p:spPr>
            <a:xfrm>
              <a:off x="0" y="1124744"/>
              <a:ext cx="6876256" cy="980728"/>
            </a:xfrm>
            <a:prstGeom prst="flowChartAlternateProcess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순서도: 대체 처리 16"/>
            <p:cNvSpPr/>
            <p:nvPr/>
          </p:nvSpPr>
          <p:spPr>
            <a:xfrm>
              <a:off x="0" y="1124744"/>
              <a:ext cx="1115616" cy="980728"/>
            </a:xfrm>
            <a:prstGeom prst="flowChartAlternateProcess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아이템</a:t>
              </a:r>
              <a:endParaRPr lang="en-US" altLang="ko-KR" dirty="0" smtClean="0"/>
            </a:p>
          </p:txBody>
        </p:sp>
      </p:grpSp>
      <p:pic>
        <p:nvPicPr>
          <p:cNvPr id="13" name="Picture 2" descr="회중전등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188640"/>
            <a:ext cx="864096" cy="576064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strips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부엌으로 왔다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부엌은 어두워서 잘 보이지 않는다</a:t>
            </a:r>
            <a:r>
              <a:rPr lang="en-US" altLang="ko-KR" sz="2000" dirty="0" smtClean="0"/>
              <a:t>. </a:t>
            </a:r>
            <a:r>
              <a:rPr lang="ko-KR" altLang="en-US" sz="2000" dirty="0" smtClean="0"/>
              <a:t>전등을 설치해라</a:t>
            </a:r>
            <a:r>
              <a:rPr lang="en-US" altLang="ko-KR" sz="2000" dirty="0" smtClean="0"/>
              <a:t>.</a:t>
            </a:r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pic>
        <p:nvPicPr>
          <p:cNvPr id="3074" name="Picture 2" descr="[부엌시공사례] #2. 주"/>
          <p:cNvPicPr>
            <a:picLocks noChangeAspect="1" noChangeArrowheads="1"/>
          </p:cNvPicPr>
          <p:nvPr/>
        </p:nvPicPr>
        <p:blipFill>
          <a:blip r:embed="rId2" cstate="print">
            <a:lum bright="-80000" contrast="-65000"/>
          </a:blip>
          <a:srcRect/>
          <a:stretch>
            <a:fillRect/>
          </a:stretch>
        </p:blipFill>
        <p:spPr bwMode="auto">
          <a:xfrm>
            <a:off x="0" y="1700807"/>
            <a:ext cx="9144000" cy="51571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실행 단추: 사용자 지정 11">
            <a:hlinkClick r:id="rId3" action="ppaction://hlinksldjump" highlightClick="1"/>
          </p:cNvPr>
          <p:cNvSpPr/>
          <p:nvPr/>
        </p:nvSpPr>
        <p:spPr>
          <a:xfrm>
            <a:off x="6876256" y="0"/>
            <a:ext cx="2267744" cy="980728"/>
          </a:xfrm>
          <a:prstGeom prst="actionButtonBlank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500" dirty="0" smtClean="0">
                <a:solidFill>
                  <a:schemeClr val="bg2"/>
                </a:solidFill>
              </a:rPr>
              <a:t>아이템 </a:t>
            </a:r>
            <a:endParaRPr lang="en-US" altLang="ko-KR" sz="2500" dirty="0" smtClean="0">
              <a:solidFill>
                <a:schemeClr val="bg2"/>
              </a:solidFill>
            </a:endParaRPr>
          </a:p>
          <a:p>
            <a:pPr algn="ctr"/>
            <a:r>
              <a:rPr lang="ko-KR" altLang="en-US" sz="2500" dirty="0" smtClean="0">
                <a:solidFill>
                  <a:schemeClr val="bg2"/>
                </a:solidFill>
              </a:rPr>
              <a:t>사용하기</a:t>
            </a:r>
            <a:endParaRPr lang="ko-KR" altLang="en-US" sz="2500" dirty="0">
              <a:solidFill>
                <a:schemeClr val="bg2"/>
              </a:solidFill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0" y="0"/>
            <a:ext cx="6876256" cy="980728"/>
            <a:chOff x="0" y="1124744"/>
            <a:chExt cx="6876256" cy="980728"/>
          </a:xfrm>
        </p:grpSpPr>
        <p:sp>
          <p:nvSpPr>
            <p:cNvPr id="11" name="순서도: 대체 처리 10"/>
            <p:cNvSpPr/>
            <p:nvPr/>
          </p:nvSpPr>
          <p:spPr>
            <a:xfrm>
              <a:off x="0" y="1124744"/>
              <a:ext cx="6876256" cy="980728"/>
            </a:xfrm>
            <a:prstGeom prst="flowChartAlternateProcess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순서도: 대체 처리 12"/>
            <p:cNvSpPr/>
            <p:nvPr/>
          </p:nvSpPr>
          <p:spPr>
            <a:xfrm>
              <a:off x="0" y="1124744"/>
              <a:ext cx="1115616" cy="980728"/>
            </a:xfrm>
            <a:prstGeom prst="flowChartAlternateProcess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아이템</a:t>
              </a:r>
              <a:endParaRPr lang="en-US" altLang="ko-KR" dirty="0" smtClean="0"/>
            </a:p>
          </p:txBody>
        </p:sp>
      </p:grpSp>
      <p:pic>
        <p:nvPicPr>
          <p:cNvPr id="10" name="Picture 2" descr="회중전등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188640"/>
            <a:ext cx="864096" cy="576064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strips dir="l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방으로 들어왔다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방에는 현재 아무것도 없다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 </a:t>
            </a:r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pic>
        <p:nvPicPr>
          <p:cNvPr id="2050" name="Picture 2" descr="망미동 신축 빌라 전세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1700808"/>
            <a:ext cx="9144000" cy="5157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실행 단추: 돌아가기 5">
            <a:hlinkClick r:id="rId3" action="ppaction://hlinksldjump" highlightClick="1"/>
          </p:cNvPr>
          <p:cNvSpPr/>
          <p:nvPr/>
        </p:nvSpPr>
        <p:spPr>
          <a:xfrm>
            <a:off x="6876256" y="0"/>
            <a:ext cx="2267744" cy="980728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" name="그룹 9"/>
          <p:cNvGrpSpPr/>
          <p:nvPr/>
        </p:nvGrpSpPr>
        <p:grpSpPr>
          <a:xfrm>
            <a:off x="0" y="0"/>
            <a:ext cx="6876256" cy="980728"/>
            <a:chOff x="0" y="1124744"/>
            <a:chExt cx="6876256" cy="980728"/>
          </a:xfrm>
        </p:grpSpPr>
        <p:sp>
          <p:nvSpPr>
            <p:cNvPr id="11" name="순서도: 대체 처리 10"/>
            <p:cNvSpPr/>
            <p:nvPr/>
          </p:nvSpPr>
          <p:spPr>
            <a:xfrm>
              <a:off x="0" y="1124744"/>
              <a:ext cx="6876256" cy="980728"/>
            </a:xfrm>
            <a:prstGeom prst="flowChartAlternateProcess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순서도: 대체 처리 11"/>
            <p:cNvSpPr/>
            <p:nvPr/>
          </p:nvSpPr>
          <p:spPr>
            <a:xfrm>
              <a:off x="0" y="1124744"/>
              <a:ext cx="1115616" cy="980728"/>
            </a:xfrm>
            <a:prstGeom prst="flowChartAlternateProcess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아이템</a:t>
              </a:r>
              <a:endParaRPr lang="en-US" altLang="ko-KR" dirty="0" smtClean="0"/>
            </a:p>
          </p:txBody>
        </p:sp>
      </p:grpSp>
      <p:pic>
        <p:nvPicPr>
          <p:cNvPr id="9" name="Picture 2" descr="회중전등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188640"/>
            <a:ext cx="864096" cy="576064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strips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 smtClean="0"/>
          </a:p>
          <a:p>
            <a:pPr algn="ctr"/>
            <a:r>
              <a:rPr lang="ko-KR" altLang="en-US" sz="2000" dirty="0" smtClean="0"/>
              <a:t>화장실로 들어왔다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화장실에는 현재 아무것도 없다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 </a:t>
            </a:r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pic>
        <p:nvPicPr>
          <p:cNvPr id="9" name="Picture 2" descr="화장실 공사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8"/>
            <a:ext cx="9144000" cy="5157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실행 단추: 돌아가기 5">
            <a:hlinkClick r:id="rId3" action="ppaction://hlinksldjump" highlightClick="1"/>
          </p:cNvPr>
          <p:cNvSpPr/>
          <p:nvPr/>
        </p:nvSpPr>
        <p:spPr>
          <a:xfrm>
            <a:off x="6876256" y="0"/>
            <a:ext cx="2267744" cy="980728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1" name="그룹 10"/>
          <p:cNvGrpSpPr/>
          <p:nvPr/>
        </p:nvGrpSpPr>
        <p:grpSpPr>
          <a:xfrm>
            <a:off x="0" y="0"/>
            <a:ext cx="6876256" cy="980728"/>
            <a:chOff x="0" y="1124744"/>
            <a:chExt cx="6876256" cy="980728"/>
          </a:xfrm>
        </p:grpSpPr>
        <p:sp>
          <p:nvSpPr>
            <p:cNvPr id="12" name="순서도: 대체 처리 11"/>
            <p:cNvSpPr/>
            <p:nvPr/>
          </p:nvSpPr>
          <p:spPr>
            <a:xfrm>
              <a:off x="0" y="1124744"/>
              <a:ext cx="6876256" cy="980728"/>
            </a:xfrm>
            <a:prstGeom prst="flowChartAlternateProcess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순서도: 대체 처리 12"/>
            <p:cNvSpPr/>
            <p:nvPr/>
          </p:nvSpPr>
          <p:spPr>
            <a:xfrm>
              <a:off x="0" y="1124744"/>
              <a:ext cx="1115616" cy="980728"/>
            </a:xfrm>
            <a:prstGeom prst="flowChartAlternateProcess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아이템</a:t>
              </a:r>
              <a:endParaRPr lang="en-US" altLang="ko-KR" dirty="0" smtClean="0"/>
            </a:p>
          </p:txBody>
        </p:sp>
      </p:grpSp>
      <p:pic>
        <p:nvPicPr>
          <p:cNvPr id="10" name="Picture 2" descr="회중전등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188640"/>
            <a:ext cx="864096" cy="576064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strips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 </a:t>
            </a:r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r>
              <a:rPr lang="ko-KR" altLang="en-US" sz="2500" dirty="0" smtClean="0"/>
              <a:t>전등을 설치하시겠습니까</a:t>
            </a:r>
            <a:r>
              <a:rPr lang="en-US" altLang="ko-KR" sz="2500" dirty="0" smtClean="0"/>
              <a:t>?</a:t>
            </a:r>
            <a:endParaRPr lang="en-US" altLang="ko-KR" sz="2500" dirty="0"/>
          </a:p>
        </p:txBody>
      </p:sp>
      <p:sp>
        <p:nvSpPr>
          <p:cNvPr id="11" name="실행 단추: 사용자 지정 10">
            <a:hlinkClick r:id="" action="ppaction://hlinkshowjump?jump=nextslide" highlightClick="1"/>
          </p:cNvPr>
          <p:cNvSpPr/>
          <p:nvPr/>
        </p:nvSpPr>
        <p:spPr>
          <a:xfrm>
            <a:off x="0" y="5445224"/>
            <a:ext cx="4644008" cy="141277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500" dirty="0" smtClean="0"/>
              <a:t>설치 한다</a:t>
            </a:r>
            <a:r>
              <a:rPr lang="en-US" altLang="ko-KR" sz="3500" dirty="0" smtClean="0"/>
              <a:t>.</a:t>
            </a:r>
            <a:endParaRPr lang="ko-KR" altLang="en-US" sz="3500" dirty="0"/>
          </a:p>
        </p:txBody>
      </p:sp>
      <p:pic>
        <p:nvPicPr>
          <p:cNvPr id="6" name="Picture 2" descr="회중전등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836712"/>
            <a:ext cx="4104457" cy="2736305"/>
          </a:xfrm>
          <a:prstGeom prst="rect">
            <a:avLst/>
          </a:prstGeom>
          <a:noFill/>
        </p:spPr>
      </p:pic>
      <p:sp>
        <p:nvSpPr>
          <p:cNvPr id="5" name="실행 단추: 사용자 지정 4">
            <a:hlinkClick r:id="rId3" action="ppaction://hlinksldjump" highlightClick="1"/>
          </p:cNvPr>
          <p:cNvSpPr/>
          <p:nvPr/>
        </p:nvSpPr>
        <p:spPr>
          <a:xfrm>
            <a:off x="4644008" y="5445224"/>
            <a:ext cx="4499992" cy="141277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500" dirty="0" smtClean="0"/>
              <a:t>설치 안 한다</a:t>
            </a:r>
            <a:r>
              <a:rPr lang="en-US" altLang="ko-KR" sz="3500" dirty="0" smtClean="0"/>
              <a:t>.</a:t>
            </a:r>
            <a:endParaRPr lang="ko-KR" altLang="en-US" sz="3500" dirty="0"/>
          </a:p>
        </p:txBody>
      </p:sp>
    </p:spTree>
  </p:cSld>
  <p:clrMapOvr>
    <a:masterClrMapping/>
  </p:clrMapOvr>
  <p:transition advClick="0">
    <p:wheel spokes="8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부엌이 밝아졌다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탁자에 열쇠가 있다</a:t>
            </a:r>
            <a:r>
              <a:rPr lang="en-US" altLang="ko-KR" sz="2000" dirty="0" smtClean="0"/>
              <a:t>.</a:t>
            </a:r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pic>
        <p:nvPicPr>
          <p:cNvPr id="3074" name="Picture 2" descr="[부엌시공사례] #2. 주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1700807"/>
            <a:ext cx="9144000" cy="51571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실행 단추: 사용자 지정 11">
            <a:hlinkClick r:id="" action="ppaction://hlinkshowjump?jump=nextslide" highlightClick="1"/>
          </p:cNvPr>
          <p:cNvSpPr/>
          <p:nvPr/>
        </p:nvSpPr>
        <p:spPr>
          <a:xfrm>
            <a:off x="6876256" y="0"/>
            <a:ext cx="2267744" cy="980728"/>
          </a:xfrm>
          <a:prstGeom prst="actionButtonBlank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500" dirty="0" smtClean="0">
                <a:solidFill>
                  <a:schemeClr val="bg2"/>
                </a:solidFill>
              </a:rPr>
              <a:t>아이템</a:t>
            </a:r>
            <a:r>
              <a:rPr lang="en-US" altLang="ko-KR" sz="2500" dirty="0" smtClean="0">
                <a:solidFill>
                  <a:schemeClr val="bg2"/>
                </a:solidFill>
              </a:rPr>
              <a:t> </a:t>
            </a:r>
            <a:r>
              <a:rPr lang="ko-KR" altLang="en-US" sz="2500" dirty="0" smtClean="0">
                <a:solidFill>
                  <a:schemeClr val="bg2"/>
                </a:solidFill>
              </a:rPr>
              <a:t>줍기</a:t>
            </a:r>
            <a:endParaRPr lang="ko-KR" altLang="en-US" sz="2500" dirty="0">
              <a:solidFill>
                <a:schemeClr val="bg2"/>
              </a:solidFill>
            </a:endParaRPr>
          </a:p>
        </p:txBody>
      </p:sp>
      <p:pic>
        <p:nvPicPr>
          <p:cNvPr id="11" name="Picture 2" descr="열쇠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7293608" y="4667832"/>
            <a:ext cx="504057" cy="10507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9" name="그룹 8"/>
          <p:cNvGrpSpPr/>
          <p:nvPr/>
        </p:nvGrpSpPr>
        <p:grpSpPr>
          <a:xfrm>
            <a:off x="0" y="0"/>
            <a:ext cx="6876256" cy="980728"/>
            <a:chOff x="0" y="1124744"/>
            <a:chExt cx="6876256" cy="980728"/>
          </a:xfrm>
        </p:grpSpPr>
        <p:sp>
          <p:nvSpPr>
            <p:cNvPr id="10" name="순서도: 대체 처리 9"/>
            <p:cNvSpPr/>
            <p:nvPr/>
          </p:nvSpPr>
          <p:spPr>
            <a:xfrm>
              <a:off x="0" y="1124744"/>
              <a:ext cx="6876256" cy="980728"/>
            </a:xfrm>
            <a:prstGeom prst="flowChartAlternateProcess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순서도: 대체 처리 12"/>
            <p:cNvSpPr/>
            <p:nvPr/>
          </p:nvSpPr>
          <p:spPr>
            <a:xfrm>
              <a:off x="0" y="1124744"/>
              <a:ext cx="1115616" cy="980728"/>
            </a:xfrm>
            <a:prstGeom prst="flowChartAlternateProcess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아이템</a:t>
              </a:r>
              <a:endParaRPr lang="en-US" altLang="ko-KR" dirty="0" smtClean="0"/>
            </a:p>
          </p:txBody>
        </p:sp>
      </p:grpSp>
    </p:spTree>
  </p:cSld>
  <p:clrMapOvr>
    <a:masterClrMapping/>
  </p:clrMapOvr>
  <p:transition advClick="0">
    <p:strips dir="l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아이템을 획득했다</a:t>
            </a:r>
            <a:r>
              <a:rPr lang="en-US" altLang="ko-KR" sz="2000" dirty="0" smtClean="0"/>
              <a:t>.</a:t>
            </a:r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pic>
        <p:nvPicPr>
          <p:cNvPr id="3074" name="Picture 2" descr="[부엌시공사례] #2. 주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1700807"/>
            <a:ext cx="9144000" cy="51571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실행 단추: 돌아가기 8">
            <a:hlinkClick r:id="" action="ppaction://hlinkshowjump?jump=nextslide" highlightClick="1"/>
          </p:cNvPr>
          <p:cNvSpPr/>
          <p:nvPr/>
        </p:nvSpPr>
        <p:spPr>
          <a:xfrm>
            <a:off x="6876256" y="0"/>
            <a:ext cx="2267744" cy="980728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" name="그룹 9"/>
          <p:cNvGrpSpPr/>
          <p:nvPr/>
        </p:nvGrpSpPr>
        <p:grpSpPr>
          <a:xfrm>
            <a:off x="0" y="0"/>
            <a:ext cx="6876256" cy="980728"/>
            <a:chOff x="0" y="1124744"/>
            <a:chExt cx="6876256" cy="980728"/>
          </a:xfrm>
        </p:grpSpPr>
        <p:sp>
          <p:nvSpPr>
            <p:cNvPr id="12" name="순서도: 대체 처리 11"/>
            <p:cNvSpPr/>
            <p:nvPr/>
          </p:nvSpPr>
          <p:spPr>
            <a:xfrm>
              <a:off x="0" y="1124744"/>
              <a:ext cx="6876256" cy="980728"/>
            </a:xfrm>
            <a:prstGeom prst="flowChartAlternateProcess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순서도: 대체 처리 12"/>
            <p:cNvSpPr/>
            <p:nvPr/>
          </p:nvSpPr>
          <p:spPr>
            <a:xfrm>
              <a:off x="0" y="1124744"/>
              <a:ext cx="1115616" cy="980728"/>
            </a:xfrm>
            <a:prstGeom prst="flowChartAlternateProcess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아이템</a:t>
              </a:r>
              <a:endParaRPr lang="en-US" altLang="ko-KR" dirty="0" smtClean="0"/>
            </a:p>
          </p:txBody>
        </p:sp>
      </p:grpSp>
      <p:pic>
        <p:nvPicPr>
          <p:cNvPr id="11" name="Picture 2" descr="열쇠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1665010" y="-72723"/>
            <a:ext cx="634379" cy="1157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Click="0">
    <p:strips dir="l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 smtClean="0"/>
          </a:p>
          <a:p>
            <a:pPr algn="ctr"/>
            <a:endParaRPr lang="en-US" altLang="ko-KR" sz="2000" dirty="0" smtClean="0"/>
          </a:p>
          <a:p>
            <a:pPr algn="ctr"/>
            <a:r>
              <a:rPr lang="ko-KR" altLang="en-US" sz="2000" dirty="0" smtClean="0"/>
              <a:t>나는 거실로 나왔다</a:t>
            </a:r>
            <a:r>
              <a:rPr lang="en-US" altLang="ko-KR" sz="2000" dirty="0" smtClean="0"/>
              <a:t>.</a:t>
            </a:r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971600" y="3861048"/>
            <a:ext cx="1296144" cy="2996952"/>
          </a:xfrm>
          <a:prstGeom prst="actionButtonBlank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잠</a:t>
            </a:r>
            <a:endParaRPr lang="en-US" altLang="ko-KR" sz="3000" dirty="0" smtClean="0"/>
          </a:p>
          <a:p>
            <a:pPr algn="ctr"/>
            <a:r>
              <a:rPr lang="ko-KR" altLang="en-US" sz="3000" dirty="0" smtClean="0"/>
              <a:t>긴</a:t>
            </a:r>
            <a:endParaRPr lang="en-US" altLang="ko-KR" sz="3000" dirty="0" smtClean="0"/>
          </a:p>
          <a:p>
            <a:pPr algn="ctr"/>
            <a:r>
              <a:rPr lang="ko-KR" altLang="en-US" sz="3000" dirty="0"/>
              <a:t>문</a:t>
            </a:r>
          </a:p>
        </p:txBody>
      </p:sp>
      <p:sp>
        <p:nvSpPr>
          <p:cNvPr id="13" name="실행 단추: 사용자 지정 12">
            <a:hlinkClick r:id="" action="ppaction://hlinkshowjump?jump=nextslide" highlightClick="1"/>
          </p:cNvPr>
          <p:cNvSpPr/>
          <p:nvPr/>
        </p:nvSpPr>
        <p:spPr>
          <a:xfrm>
            <a:off x="2915816" y="3861048"/>
            <a:ext cx="1296144" cy="2996952"/>
          </a:xfrm>
          <a:prstGeom prst="actionButtonBlank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부</a:t>
            </a:r>
            <a:endParaRPr lang="en-US" altLang="ko-KR" sz="3000" dirty="0" smtClean="0"/>
          </a:p>
          <a:p>
            <a:pPr algn="ctr"/>
            <a:r>
              <a:rPr lang="ko-KR" altLang="en-US" sz="3000" dirty="0" err="1" smtClean="0"/>
              <a:t>엌</a:t>
            </a:r>
            <a:endParaRPr lang="ko-KR" altLang="en-US" sz="3000" dirty="0"/>
          </a:p>
        </p:txBody>
      </p:sp>
      <p:sp>
        <p:nvSpPr>
          <p:cNvPr id="14" name="실행 단추: 사용자 지정 13">
            <a:hlinkClick r:id="rId2" action="ppaction://hlinksldjump" highlightClick="1"/>
          </p:cNvPr>
          <p:cNvSpPr/>
          <p:nvPr/>
        </p:nvSpPr>
        <p:spPr>
          <a:xfrm>
            <a:off x="4860032" y="3861048"/>
            <a:ext cx="1296144" cy="2996952"/>
          </a:xfrm>
          <a:prstGeom prst="actionButtonBlank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방</a:t>
            </a:r>
            <a:endParaRPr lang="ko-KR" altLang="en-US" sz="3000" dirty="0"/>
          </a:p>
        </p:txBody>
      </p:sp>
      <p:sp>
        <p:nvSpPr>
          <p:cNvPr id="19" name="실행 단추: 사용자 지정 18">
            <a:hlinkClick r:id="rId3" action="ppaction://hlinksldjump" highlightClick="1"/>
          </p:cNvPr>
          <p:cNvSpPr/>
          <p:nvPr/>
        </p:nvSpPr>
        <p:spPr>
          <a:xfrm>
            <a:off x="6804248" y="3861048"/>
            <a:ext cx="1296144" cy="2996952"/>
          </a:xfrm>
          <a:prstGeom prst="actionButtonBlank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화</a:t>
            </a:r>
            <a:endParaRPr lang="en-US" altLang="ko-KR" sz="3000" dirty="0" smtClean="0"/>
          </a:p>
          <a:p>
            <a:pPr algn="ctr"/>
            <a:r>
              <a:rPr lang="ko-KR" altLang="en-US" sz="3000" dirty="0" smtClean="0"/>
              <a:t>장</a:t>
            </a:r>
            <a:endParaRPr lang="en-US" altLang="ko-KR" sz="3000" dirty="0" smtClean="0"/>
          </a:p>
          <a:p>
            <a:pPr algn="ctr"/>
            <a:r>
              <a:rPr lang="ko-KR" altLang="en-US" sz="3000" dirty="0"/>
              <a:t>실</a:t>
            </a:r>
            <a:endParaRPr lang="en-US" altLang="ko-KR" sz="3000" dirty="0" smtClean="0"/>
          </a:p>
        </p:txBody>
      </p:sp>
      <p:sp>
        <p:nvSpPr>
          <p:cNvPr id="12" name="실행 단추: 사용자 지정 11">
            <a:hlinkClick r:id="rId4" action="ppaction://hlinksldjump" highlightClick="1"/>
          </p:cNvPr>
          <p:cNvSpPr/>
          <p:nvPr/>
        </p:nvSpPr>
        <p:spPr>
          <a:xfrm>
            <a:off x="6876256" y="0"/>
            <a:ext cx="2267744" cy="980728"/>
          </a:xfrm>
          <a:prstGeom prst="actionButtonBlank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500" dirty="0" smtClean="0">
                <a:solidFill>
                  <a:schemeClr val="bg2"/>
                </a:solidFill>
              </a:rPr>
              <a:t>아이템 </a:t>
            </a:r>
            <a:endParaRPr lang="en-US" altLang="ko-KR" sz="2500" dirty="0" smtClean="0">
              <a:solidFill>
                <a:schemeClr val="bg2"/>
              </a:solidFill>
            </a:endParaRPr>
          </a:p>
          <a:p>
            <a:pPr algn="ctr"/>
            <a:r>
              <a:rPr lang="ko-KR" altLang="en-US" sz="2500" dirty="0" smtClean="0">
                <a:solidFill>
                  <a:schemeClr val="bg2"/>
                </a:solidFill>
              </a:rPr>
              <a:t>사용하기</a:t>
            </a:r>
            <a:endParaRPr lang="ko-KR" altLang="en-US" sz="2500" dirty="0">
              <a:solidFill>
                <a:schemeClr val="bg2"/>
              </a:solidFill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0" y="0"/>
            <a:ext cx="6876256" cy="980728"/>
            <a:chOff x="0" y="1124744"/>
            <a:chExt cx="6876256" cy="980728"/>
          </a:xfrm>
        </p:grpSpPr>
        <p:sp>
          <p:nvSpPr>
            <p:cNvPr id="16" name="순서도: 대체 처리 15"/>
            <p:cNvSpPr/>
            <p:nvPr/>
          </p:nvSpPr>
          <p:spPr>
            <a:xfrm>
              <a:off x="0" y="1124744"/>
              <a:ext cx="6876256" cy="980728"/>
            </a:xfrm>
            <a:prstGeom prst="flowChartAlternateProcess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순서도: 대체 처리 16"/>
            <p:cNvSpPr/>
            <p:nvPr/>
          </p:nvSpPr>
          <p:spPr>
            <a:xfrm>
              <a:off x="0" y="1124744"/>
              <a:ext cx="1115616" cy="980728"/>
            </a:xfrm>
            <a:prstGeom prst="flowChartAlternateProcess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아이템</a:t>
              </a:r>
              <a:endParaRPr lang="en-US" altLang="ko-KR" dirty="0" smtClean="0"/>
            </a:p>
          </p:txBody>
        </p:sp>
      </p:grpSp>
      <p:pic>
        <p:nvPicPr>
          <p:cNvPr id="11" name="Picture 2" descr="열쇠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1665011" y="-72722"/>
            <a:ext cx="634379" cy="1157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Click="0">
    <p:strips dir="r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부엌으로 들어왔다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부엌에는 현재 아무것도 없다</a:t>
            </a:r>
            <a:r>
              <a:rPr lang="en-US" altLang="ko-KR" sz="2000" dirty="0" smtClean="0"/>
              <a:t>.</a:t>
            </a:r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pic>
        <p:nvPicPr>
          <p:cNvPr id="3074" name="Picture 2" descr="[부엌시공사례] #2. 주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1700807"/>
            <a:ext cx="9144000" cy="51571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실행 단추: 돌아가기 8">
            <a:hlinkClick r:id="rId3" action="ppaction://hlinksldjump" highlightClick="1"/>
          </p:cNvPr>
          <p:cNvSpPr/>
          <p:nvPr/>
        </p:nvSpPr>
        <p:spPr>
          <a:xfrm>
            <a:off x="6876256" y="0"/>
            <a:ext cx="2267744" cy="980728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" name="그룹 9"/>
          <p:cNvGrpSpPr/>
          <p:nvPr/>
        </p:nvGrpSpPr>
        <p:grpSpPr>
          <a:xfrm>
            <a:off x="0" y="0"/>
            <a:ext cx="6876256" cy="980728"/>
            <a:chOff x="0" y="1124744"/>
            <a:chExt cx="6876256" cy="980728"/>
          </a:xfrm>
        </p:grpSpPr>
        <p:sp>
          <p:nvSpPr>
            <p:cNvPr id="11" name="순서도: 대체 처리 10"/>
            <p:cNvSpPr/>
            <p:nvPr/>
          </p:nvSpPr>
          <p:spPr>
            <a:xfrm>
              <a:off x="0" y="1124744"/>
              <a:ext cx="6876256" cy="980728"/>
            </a:xfrm>
            <a:prstGeom prst="flowChartAlternateProcess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순서도: 대체 처리 11"/>
            <p:cNvSpPr/>
            <p:nvPr/>
          </p:nvSpPr>
          <p:spPr>
            <a:xfrm>
              <a:off x="0" y="1124744"/>
              <a:ext cx="1115616" cy="980728"/>
            </a:xfrm>
            <a:prstGeom prst="flowChartAlternateProcess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아이템</a:t>
              </a:r>
              <a:endParaRPr lang="en-US" altLang="ko-KR" dirty="0" smtClean="0"/>
            </a:p>
          </p:txBody>
        </p:sp>
      </p:grpSp>
      <p:pic>
        <p:nvPicPr>
          <p:cNvPr id="13" name="Picture 2" descr="열쇠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1665011" y="-72722"/>
            <a:ext cx="634379" cy="1157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Click="0">
    <p:strips dir="l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방으로 들어왔다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방에는 현재 아무것도 없다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 </a:t>
            </a:r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pic>
        <p:nvPicPr>
          <p:cNvPr id="2050" name="Picture 2" descr="망미동 신축 빌라 전세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1700808"/>
            <a:ext cx="9144000" cy="5157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실행 단추: 돌아가기 8">
            <a:hlinkClick r:id="rId3" action="ppaction://hlinksldjump" highlightClick="1"/>
          </p:cNvPr>
          <p:cNvSpPr/>
          <p:nvPr/>
        </p:nvSpPr>
        <p:spPr>
          <a:xfrm>
            <a:off x="6876256" y="0"/>
            <a:ext cx="2267744" cy="980728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1" name="그룹 10"/>
          <p:cNvGrpSpPr/>
          <p:nvPr/>
        </p:nvGrpSpPr>
        <p:grpSpPr>
          <a:xfrm>
            <a:off x="0" y="0"/>
            <a:ext cx="6876256" cy="980728"/>
            <a:chOff x="0" y="1124744"/>
            <a:chExt cx="6876256" cy="980728"/>
          </a:xfrm>
        </p:grpSpPr>
        <p:sp>
          <p:nvSpPr>
            <p:cNvPr id="12" name="순서도: 대체 처리 11"/>
            <p:cNvSpPr/>
            <p:nvPr/>
          </p:nvSpPr>
          <p:spPr>
            <a:xfrm>
              <a:off x="0" y="1124744"/>
              <a:ext cx="6876256" cy="980728"/>
            </a:xfrm>
            <a:prstGeom prst="flowChartAlternateProcess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순서도: 대체 처리 12"/>
            <p:cNvSpPr/>
            <p:nvPr/>
          </p:nvSpPr>
          <p:spPr>
            <a:xfrm>
              <a:off x="0" y="1124744"/>
              <a:ext cx="1115616" cy="980728"/>
            </a:xfrm>
            <a:prstGeom prst="flowChartAlternateProcess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아이템</a:t>
              </a:r>
              <a:endParaRPr lang="en-US" altLang="ko-KR" dirty="0" smtClean="0"/>
            </a:p>
          </p:txBody>
        </p:sp>
      </p:grpSp>
      <p:pic>
        <p:nvPicPr>
          <p:cNvPr id="10" name="Picture 2" descr="열쇠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1665011" y="-72722"/>
            <a:ext cx="634379" cy="1157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Click="0">
    <p:strips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 smtClean="0"/>
          </a:p>
          <a:p>
            <a:pPr algn="ctr"/>
            <a:r>
              <a:rPr lang="ko-KR" altLang="en-US" sz="2000" dirty="0" smtClean="0"/>
              <a:t>화장실로 들어왔다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화장실에는 현재 아무것도 없다</a:t>
            </a:r>
            <a:r>
              <a:rPr lang="en-US" altLang="ko-KR" sz="2000" dirty="0" smtClean="0"/>
              <a:t>.</a:t>
            </a:r>
          </a:p>
          <a:p>
            <a:pPr algn="ctr"/>
            <a:r>
              <a:rPr lang="ko-KR" altLang="en-US" sz="2000" dirty="0" smtClean="0"/>
              <a:t> </a:t>
            </a:r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pic>
        <p:nvPicPr>
          <p:cNvPr id="9" name="Picture 2" descr="화장실 공사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8"/>
            <a:ext cx="9144000" cy="5157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실행 단추: 돌아가기 9">
            <a:hlinkClick r:id="rId3" action="ppaction://hlinksldjump" highlightClick="1"/>
          </p:cNvPr>
          <p:cNvSpPr/>
          <p:nvPr/>
        </p:nvSpPr>
        <p:spPr>
          <a:xfrm>
            <a:off x="6876256" y="0"/>
            <a:ext cx="2267744" cy="980728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2" name="그룹 11"/>
          <p:cNvGrpSpPr/>
          <p:nvPr/>
        </p:nvGrpSpPr>
        <p:grpSpPr>
          <a:xfrm>
            <a:off x="0" y="0"/>
            <a:ext cx="6876256" cy="980728"/>
            <a:chOff x="0" y="1124744"/>
            <a:chExt cx="6876256" cy="980728"/>
          </a:xfrm>
        </p:grpSpPr>
        <p:sp>
          <p:nvSpPr>
            <p:cNvPr id="13" name="순서도: 대체 처리 12"/>
            <p:cNvSpPr/>
            <p:nvPr/>
          </p:nvSpPr>
          <p:spPr>
            <a:xfrm>
              <a:off x="0" y="1124744"/>
              <a:ext cx="6876256" cy="980728"/>
            </a:xfrm>
            <a:prstGeom prst="flowChartAlternateProcess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순서도: 대체 처리 13"/>
            <p:cNvSpPr/>
            <p:nvPr/>
          </p:nvSpPr>
          <p:spPr>
            <a:xfrm>
              <a:off x="0" y="1124744"/>
              <a:ext cx="1115616" cy="980728"/>
            </a:xfrm>
            <a:prstGeom prst="flowChartAlternateProcess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아이템</a:t>
              </a:r>
              <a:endParaRPr lang="en-US" altLang="ko-KR" dirty="0" smtClean="0"/>
            </a:p>
          </p:txBody>
        </p:sp>
      </p:grpSp>
      <p:pic>
        <p:nvPicPr>
          <p:cNvPr id="11" name="Picture 2" descr="열쇠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1665011" y="-72722"/>
            <a:ext cx="634379" cy="1157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Click="0">
    <p:strips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 smtClean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  <a:p>
            <a:pPr algn="ctr"/>
            <a:endParaRPr lang="en-US" altLang="ko-KR" sz="2000" dirty="0"/>
          </a:p>
          <a:p>
            <a:pPr algn="ctr"/>
            <a:r>
              <a:rPr lang="ko-KR" altLang="en-US" sz="2500" dirty="0" smtClean="0"/>
              <a:t>열쇠를 사용하시겠습니까</a:t>
            </a:r>
            <a:r>
              <a:rPr lang="en-US" altLang="ko-KR" sz="2500" dirty="0" smtClean="0"/>
              <a:t>?</a:t>
            </a:r>
          </a:p>
          <a:p>
            <a:pPr algn="ctr"/>
            <a:endParaRPr lang="en-US" altLang="ko-KR" sz="2000" dirty="0"/>
          </a:p>
          <a:p>
            <a:pPr algn="ctr"/>
            <a:endParaRPr lang="en-US" altLang="ko-KR" sz="2000" dirty="0" smtClean="0"/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0" y="5229200"/>
            <a:ext cx="4572000" cy="162880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사용한다</a:t>
            </a:r>
            <a:r>
              <a:rPr lang="en-US" altLang="ko-KR" sz="3000" dirty="0" smtClean="0"/>
              <a:t>.</a:t>
            </a:r>
            <a:endParaRPr lang="ko-KR" altLang="en-US" sz="3000" dirty="0"/>
          </a:p>
        </p:txBody>
      </p:sp>
      <p:pic>
        <p:nvPicPr>
          <p:cNvPr id="7" name="Picture 2" descr="열쇠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3383869" y="368660"/>
            <a:ext cx="2232244" cy="36003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실행 단추: 사용자 지정 8">
            <a:hlinkClick r:id="rId3" action="ppaction://hlinksldjump" highlightClick="1"/>
          </p:cNvPr>
          <p:cNvSpPr/>
          <p:nvPr/>
        </p:nvSpPr>
        <p:spPr>
          <a:xfrm>
            <a:off x="4572000" y="5229200"/>
            <a:ext cx="4572000" cy="162880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사용 안 한다</a:t>
            </a:r>
            <a:r>
              <a:rPr lang="en-US" altLang="ko-KR" sz="3000" dirty="0" smtClean="0"/>
              <a:t>.</a:t>
            </a:r>
            <a:endParaRPr lang="ko-KR" altLang="en-US" sz="3000" dirty="0"/>
          </a:p>
        </p:txBody>
      </p:sp>
    </p:spTree>
  </p:cSld>
  <p:clrMapOvr>
    <a:masterClrMapping/>
  </p:clrMapOvr>
  <p:transition advClick="0">
    <p:strips dir="r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ko-KR" altLang="en-US" sz="2000" dirty="0" smtClean="0"/>
              <a:t>현관문이</a:t>
            </a:r>
            <a:r>
              <a:rPr lang="en-US" altLang="ko-KR" sz="2000" dirty="0" smtClean="0"/>
              <a:t> </a:t>
            </a:r>
            <a:r>
              <a:rPr lang="ko-KR" altLang="en-US" sz="2000" dirty="0" smtClean="0"/>
              <a:t>열렸다</a:t>
            </a:r>
            <a:r>
              <a:rPr lang="en-US" altLang="ko-KR" sz="2000" dirty="0" smtClean="0"/>
              <a:t>.</a:t>
            </a:r>
          </a:p>
          <a:p>
            <a:pPr algn="r"/>
            <a:endParaRPr lang="en-US" altLang="ko-KR" sz="2000" dirty="0" smtClean="0"/>
          </a:p>
          <a:p>
            <a:pPr algn="r"/>
            <a:endParaRPr lang="en-US" altLang="ko-KR" sz="2000" dirty="0" smtClean="0"/>
          </a:p>
          <a:p>
            <a:pPr algn="r"/>
            <a:endParaRPr lang="en-US" altLang="ko-KR" sz="2000" dirty="0" smtClean="0"/>
          </a:p>
          <a:p>
            <a:pPr algn="r"/>
            <a:endParaRPr lang="en-US" altLang="ko-KR" sz="2000" dirty="0" smtClean="0"/>
          </a:p>
          <a:p>
            <a:pPr algn="r"/>
            <a:endParaRPr lang="en-US" altLang="ko-KR" sz="2000" dirty="0" smtClean="0"/>
          </a:p>
          <a:p>
            <a:pPr algn="r"/>
            <a:endParaRPr lang="en-US" altLang="ko-KR" sz="2000" dirty="0" smtClean="0"/>
          </a:p>
          <a:p>
            <a:pPr algn="r"/>
            <a:endParaRPr lang="en-US" altLang="ko-KR" sz="2000" dirty="0" smtClean="0"/>
          </a:p>
          <a:p>
            <a:pPr algn="r"/>
            <a:endParaRPr lang="en-US" altLang="ko-KR" sz="2000" dirty="0" smtClean="0"/>
          </a:p>
          <a:p>
            <a:pPr algn="r"/>
            <a:endParaRPr lang="en-US" altLang="ko-KR" sz="2000" dirty="0"/>
          </a:p>
        </p:txBody>
      </p:sp>
      <p:pic>
        <p:nvPicPr>
          <p:cNvPr id="1026" name="Picture 2" descr="현관문 시트지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6948264" cy="68436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실행 단추: 사용자 지정 18">
            <a:hlinkClick r:id="" action="ppaction://hlinkshowjump?jump=nextslide" highlightClick="1"/>
          </p:cNvPr>
          <p:cNvSpPr/>
          <p:nvPr/>
        </p:nvSpPr>
        <p:spPr>
          <a:xfrm>
            <a:off x="7092280" y="3573016"/>
            <a:ext cx="1944216" cy="72008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500" dirty="0" smtClean="0"/>
              <a:t>탈출하기</a:t>
            </a:r>
            <a:endParaRPr lang="ko-KR" altLang="en-US" sz="2500" dirty="0"/>
          </a:p>
        </p:txBody>
      </p:sp>
    </p:spTree>
  </p:cSld>
  <p:clrMapOvr>
    <a:masterClrMapping/>
  </p:clrMapOvr>
  <p:transition advClick="0">
    <p:split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rgbClr val="00B050"/>
              </a:solidFill>
            </a:endParaRPr>
          </a:p>
          <a:p>
            <a:pPr algn="ctr"/>
            <a:endParaRPr lang="en-US" altLang="ko-KR" sz="5000" dirty="0" smtClean="0">
              <a:solidFill>
                <a:srgbClr val="00B050"/>
              </a:solidFill>
            </a:endParaRPr>
          </a:p>
          <a:p>
            <a:pPr algn="ctr"/>
            <a:r>
              <a:rPr lang="ko-KR" altLang="en-US" sz="5000" dirty="0" smtClean="0">
                <a:solidFill>
                  <a:srgbClr val="00B050"/>
                </a:solidFill>
              </a:rPr>
              <a:t>탈 출 성 공</a:t>
            </a:r>
            <a:endParaRPr lang="en-US" altLang="ko-KR" sz="5000" dirty="0" smtClean="0">
              <a:solidFill>
                <a:srgbClr val="00B050"/>
              </a:solidFill>
            </a:endParaRPr>
          </a:p>
          <a:p>
            <a:pPr algn="ctr"/>
            <a:endParaRPr lang="en-US" altLang="ko-KR" sz="5000" dirty="0" smtClean="0">
              <a:solidFill>
                <a:srgbClr val="00B050"/>
              </a:solidFill>
            </a:endParaRPr>
          </a:p>
          <a:p>
            <a:pPr algn="ctr"/>
            <a:endParaRPr lang="en-US" altLang="ko-KR" sz="5000" dirty="0" smtClean="0">
              <a:solidFill>
                <a:srgbClr val="00B050"/>
              </a:solidFill>
            </a:endParaRPr>
          </a:p>
          <a:p>
            <a:pPr algn="ctr"/>
            <a:endParaRPr lang="en-US" altLang="ko-KR" sz="5000" dirty="0" smtClean="0">
              <a:solidFill>
                <a:srgbClr val="00B050"/>
              </a:solidFill>
            </a:endParaRPr>
          </a:p>
          <a:p>
            <a:pPr algn="ctr"/>
            <a:endParaRPr lang="en-US" altLang="ko-KR" sz="5000" dirty="0" smtClean="0">
              <a:solidFill>
                <a:srgbClr val="00B050"/>
              </a:solidFill>
            </a:endParaRPr>
          </a:p>
          <a:p>
            <a:pPr algn="ctr"/>
            <a:endParaRPr lang="ko-KR" altLang="en-US" sz="5000" dirty="0">
              <a:solidFill>
                <a:srgbClr val="00B050"/>
              </a:solidFill>
            </a:endParaRPr>
          </a:p>
        </p:txBody>
      </p:sp>
      <p:sp>
        <p:nvSpPr>
          <p:cNvPr id="11" name="실행 단추: 사용자 지정 10">
            <a:hlinkClick r:id="" action="ppaction://hlinkshowjump?jump=endshow" highlightClick="1"/>
          </p:cNvPr>
          <p:cNvSpPr/>
          <p:nvPr/>
        </p:nvSpPr>
        <p:spPr>
          <a:xfrm>
            <a:off x="3347864" y="4509120"/>
            <a:ext cx="2520280" cy="11521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끝내기</a:t>
            </a:r>
            <a:endParaRPr lang="ko-KR" altLang="en-US" sz="3000" dirty="0"/>
          </a:p>
        </p:txBody>
      </p:sp>
    </p:spTree>
  </p:cSld>
  <p:clrMapOvr>
    <a:masterClrMapping/>
  </p:clrMapOvr>
  <p:transition spd="slow"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310</Words>
  <Application>Microsoft Office PowerPoint</Application>
  <PresentationFormat>화면 슬라이드 쇼(4:3)</PresentationFormat>
  <Paragraphs>433</Paragraphs>
  <Slides>28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28</vt:i4>
      </vt:variant>
    </vt:vector>
  </HeadingPairs>
  <TitlesOfParts>
    <vt:vector size="29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</vt:vector>
  </TitlesOfParts>
  <Company>Samsung Electronics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SEC</dc:creator>
  <cp:lastModifiedBy>SEC</cp:lastModifiedBy>
  <cp:revision>8</cp:revision>
  <dcterms:created xsi:type="dcterms:W3CDTF">2013-07-25T06:27:08Z</dcterms:created>
  <dcterms:modified xsi:type="dcterms:W3CDTF">2013-07-26T06:55:49Z</dcterms:modified>
</cp:coreProperties>
</file>