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64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65" r:id="rId11"/>
    <p:sldId id="266" r:id="rId12"/>
    <p:sldId id="318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267" r:id="rId21"/>
    <p:sldId id="268" r:id="rId22"/>
    <p:sldId id="270" r:id="rId23"/>
    <p:sldId id="273" r:id="rId24"/>
    <p:sldId id="26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  <p:sldId id="293" r:id="rId37"/>
    <p:sldId id="319" r:id="rId38"/>
    <p:sldId id="309" r:id="rId39"/>
    <p:sldId id="310" r:id="rId40"/>
    <p:sldId id="311" r:id="rId41"/>
    <p:sldId id="312" r:id="rId42"/>
    <p:sldId id="313" r:id="rId43"/>
    <p:sldId id="314" r:id="rId44"/>
    <p:sldId id="315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16" r:id="rId54"/>
    <p:sldId id="317" r:id="rId55"/>
    <p:sldId id="272" r:id="rId5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99" autoAdjust="0"/>
    <p:restoredTop sz="94673" autoAdjust="0"/>
  </p:normalViewPr>
  <p:slideViewPr>
    <p:cSldViewPr>
      <p:cViewPr>
        <p:scale>
          <a:sx n="80" d="100"/>
          <a:sy n="80" d="100"/>
        </p:scale>
        <p:origin x="-75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40E48-E42A-4436-B623-898952471C52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89D993-764D-42EE-B995-DFF55AE4F1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89D993-764D-42EE-B995-DFF55AE4F1FE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F284E-F1FC-48E6-A8E4-6DBD3D39250F}" type="datetimeFigureOut">
              <a:rPr lang="ko-KR" altLang="en-US" smtClean="0"/>
              <a:pPr/>
              <a:t>2012-07-14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7C550-C0B0-4E5E-A8D0-982D237ECB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/>
                <a:t>강아지 키우기 게임</a:t>
              </a:r>
              <a:endParaRPr lang="en-US" altLang="ko-KR" sz="4000" dirty="0" smtClean="0"/>
            </a:p>
            <a:p>
              <a:pPr algn="ctr"/>
              <a:endParaRPr lang="en-US" altLang="ko-KR" sz="4000" dirty="0"/>
            </a:p>
            <a:p>
              <a:pPr algn="ctr"/>
              <a:r>
                <a:rPr lang="ko-KR" altLang="en-US" sz="4000" dirty="0" smtClean="0"/>
                <a:t>제작 </a:t>
              </a:r>
              <a:r>
                <a:rPr lang="en-US" altLang="ko-KR" sz="4000" dirty="0" smtClean="0"/>
                <a:t>: </a:t>
              </a:r>
              <a:r>
                <a:rPr lang="ko-KR" altLang="en-US" sz="4000" dirty="0" smtClean="0"/>
                <a:t>이재경</a:t>
              </a:r>
              <a:endParaRPr lang="en-US" altLang="ko-KR" sz="4000" dirty="0" smtClean="0"/>
            </a:p>
            <a:p>
              <a:pPr algn="ctr"/>
              <a:endParaRPr lang="en-US" altLang="ko-KR" sz="4000" dirty="0"/>
            </a:p>
            <a:p>
              <a:pPr algn="ctr"/>
              <a:endParaRPr lang="en-US" altLang="ko-KR" sz="4000" dirty="0" smtClean="0"/>
            </a:p>
            <a:p>
              <a:pPr algn="ctr"/>
              <a:endParaRPr lang="en-US" altLang="ko-KR" sz="4000" dirty="0"/>
            </a:p>
            <a:p>
              <a:pPr algn="ctr"/>
              <a:endParaRPr lang="ko-KR" altLang="en-US" sz="4000" dirty="0"/>
            </a:p>
          </p:txBody>
        </p:sp>
        <p:sp>
          <p:nvSpPr>
            <p:cNvPr id="5" name="실행 단추: 앞으로 또는 다음 4">
              <a:hlinkClick r:id="" action="ppaction://hlinkshowjump?jump=nextslide" highlightClick="1"/>
            </p:cNvPr>
            <p:cNvSpPr/>
            <p:nvPr/>
          </p:nvSpPr>
          <p:spPr>
            <a:xfrm>
              <a:off x="2987824" y="3933056"/>
              <a:ext cx="3000396" cy="1279614"/>
            </a:xfrm>
            <a:prstGeom prst="actionButtonForwardNex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실행 단추: 사용자 지정 1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3000" dirty="0" smtClean="0"/>
          </a:p>
          <a:p>
            <a:r>
              <a:rPr lang="ko-KR" altLang="en-US" sz="3000" dirty="0" smtClean="0"/>
              <a:t>강아지 키우기 게임 설명</a:t>
            </a:r>
            <a:endParaRPr lang="en-US" altLang="ko-KR" sz="3000" dirty="0" smtClean="0"/>
          </a:p>
          <a:p>
            <a:endParaRPr lang="en-US" altLang="ko-KR" sz="3000" dirty="0" smtClean="0"/>
          </a:p>
          <a:p>
            <a:r>
              <a:rPr lang="ko-KR" altLang="en-US" sz="3000" dirty="0" smtClean="0"/>
              <a:t>당신이 강아지의 주인이 되어서</a:t>
            </a:r>
            <a:endParaRPr lang="en-US" altLang="ko-KR" sz="3000" dirty="0" smtClean="0"/>
          </a:p>
          <a:p>
            <a:r>
              <a:rPr lang="ko-KR" altLang="en-US" sz="3000" dirty="0" smtClean="0"/>
              <a:t>강아지의 건강과 지켜 주시기 위해 돈을 버셔야 되는데 돈은 체력 운동을 하면 성공률에 따라 올라갑니다</a:t>
            </a:r>
            <a:r>
              <a:rPr lang="en-US" altLang="ko-KR" sz="3000" dirty="0" smtClean="0"/>
              <a:t>. </a:t>
            </a:r>
            <a:r>
              <a:rPr lang="ko-KR" altLang="en-US" sz="3000" dirty="0" smtClean="0"/>
              <a:t>그리고 건강이 </a:t>
            </a:r>
            <a:r>
              <a:rPr lang="en-US" altLang="ko-KR" sz="3000" dirty="0" smtClean="0"/>
              <a:t>0</a:t>
            </a:r>
            <a:r>
              <a:rPr lang="ko-KR" altLang="en-US" sz="3000" dirty="0" smtClean="0"/>
              <a:t>이 되면 게임 오버입니다</a:t>
            </a:r>
            <a:r>
              <a:rPr lang="en-US" altLang="ko-KR" sz="3000" dirty="0" smtClean="0"/>
              <a:t>. </a:t>
            </a:r>
            <a:r>
              <a:rPr lang="ko-KR" altLang="en-US" sz="3000" dirty="0" smtClean="0"/>
              <a:t>즐거운 게임</a:t>
            </a:r>
            <a:r>
              <a:rPr lang="en-US" altLang="ko-KR" sz="3000" dirty="0" smtClean="0"/>
              <a:t>~ </a:t>
            </a:r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ko-KR" altLang="en-US" sz="4000" dirty="0"/>
          </a:p>
        </p:txBody>
      </p:sp>
      <p:sp>
        <p:nvSpPr>
          <p:cNvPr id="3" name="실행 단추: 앞으로 또는 다음 2">
            <a:hlinkClick r:id="" action="ppaction://hlinkshowjump?jump=nextslide" highlightClick="1"/>
          </p:cNvPr>
          <p:cNvSpPr/>
          <p:nvPr/>
        </p:nvSpPr>
        <p:spPr>
          <a:xfrm>
            <a:off x="5220072" y="4365104"/>
            <a:ext cx="3000396" cy="1855678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ko-KR" alt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251520" y="4077072"/>
            <a:ext cx="79208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131839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입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959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1957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2596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딩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67544" y="2132856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로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187220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131839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입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957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87624" y="2132856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딩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67544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로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3168352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131839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입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95736" y="2132856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87624" y="2636912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딩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67544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로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4608512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131840" y="198884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입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957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259632" y="2636912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딩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67544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로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619268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131839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입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198884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957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2596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딩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67544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로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7416824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131839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입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75022" y="2154284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957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259632" y="2636912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딩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67544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로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8640960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131839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입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868144" y="198884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957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259632" y="2636912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딩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67544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로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실행 단추: 사용자 지정 1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ko-KR" altLang="en-US" sz="40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179512" y="476672"/>
            <a:ext cx="4392488" cy="6264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                                    </a:t>
            </a:r>
            <a:endParaRPr lang="en-US" altLang="ko-KR" dirty="0" smtClean="0"/>
          </a:p>
          <a:p>
            <a:pPr algn="ctr"/>
            <a:r>
              <a:rPr lang="en-US" altLang="ko-KR" dirty="0"/>
              <a:t> </a:t>
            </a:r>
            <a:r>
              <a:rPr lang="en-US" altLang="ko-KR" dirty="0" smtClean="0"/>
              <a:t>                                  </a:t>
            </a:r>
            <a:r>
              <a:rPr lang="ko-KR" altLang="en-US" dirty="0" smtClean="0"/>
              <a:t>건강</a:t>
            </a:r>
            <a:endParaRPr lang="en-US" altLang="ko-KR" dirty="0" smtClean="0"/>
          </a:p>
          <a:p>
            <a:pPr algn="r"/>
            <a:r>
              <a:rPr lang="en-US" altLang="ko-KR" dirty="0"/>
              <a:t> </a:t>
            </a:r>
            <a:r>
              <a:rPr lang="en-US" altLang="ko-KR" dirty="0" smtClean="0"/>
              <a:t>                       100/100</a:t>
            </a:r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ctr"/>
            <a:endParaRPr lang="en-US" altLang="ko-KR" dirty="0"/>
          </a:p>
        </p:txBody>
      </p:sp>
      <p:pic>
        <p:nvPicPr>
          <p:cNvPr id="5122" name="Picture 2" descr="썸네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2736304" cy="4968552"/>
          </a:xfrm>
          <a:prstGeom prst="rect">
            <a:avLst/>
          </a:prstGeom>
          <a:noFill/>
        </p:spPr>
      </p:pic>
      <p:sp>
        <p:nvSpPr>
          <p:cNvPr id="5" name="모서리가 둥근 직사각형 4"/>
          <p:cNvSpPr/>
          <p:nvPr/>
        </p:nvSpPr>
        <p:spPr>
          <a:xfrm>
            <a:off x="539552" y="116632"/>
            <a:ext cx="3456384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accent6"/>
                </a:solidFill>
              </a:rPr>
              <a:t>강아지 키우기</a:t>
            </a:r>
            <a:endParaRPr lang="ko-KR" altLang="en-US" sz="2500" dirty="0">
              <a:solidFill>
                <a:schemeClr val="accent6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491880" y="2420888"/>
            <a:ext cx="648072" cy="39604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491880" y="2420888"/>
            <a:ext cx="648072" cy="39604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1043608" y="692696"/>
            <a:ext cx="4104456" cy="1080120"/>
          </a:xfrm>
          <a:prstGeom prst="wedgeRoundRectCallout">
            <a:avLst>
              <a:gd name="adj1" fmla="val -28328"/>
              <a:gd name="adj2" fmla="val 98782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앗</a:t>
            </a:r>
            <a:r>
              <a:rPr lang="en-US" altLang="ko-KR" dirty="0" smtClean="0"/>
              <a:t>! </a:t>
            </a:r>
            <a:r>
              <a:rPr lang="ko-KR" altLang="en-US" dirty="0" smtClean="0"/>
              <a:t>새로 만난 주인님 </a:t>
            </a:r>
            <a:r>
              <a:rPr lang="ko-KR" altLang="en-US" dirty="0" err="1" smtClean="0"/>
              <a:t>이닷</a:t>
            </a:r>
            <a:r>
              <a:rPr lang="en-US" altLang="ko-KR" dirty="0" smtClean="0"/>
              <a:t>!!!</a:t>
            </a:r>
          </a:p>
          <a:p>
            <a:pPr algn="ctr"/>
            <a:r>
              <a:rPr lang="ko-KR" altLang="en-US" dirty="0" smtClean="0"/>
              <a:t>친하게 지내겠다는 의미로 </a:t>
            </a:r>
            <a:r>
              <a:rPr lang="ko-KR" altLang="en-US" dirty="0" err="1" smtClean="0"/>
              <a:t>맛있는거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1</a:t>
            </a:r>
            <a:r>
              <a:rPr lang="ko-KR" altLang="en-US" dirty="0" err="1" smtClean="0"/>
              <a:t>개만ㅋㅋㅋㅋㅋ</a:t>
            </a:r>
            <a:endParaRPr lang="ko-KR" altLang="en-US" dirty="0"/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5724128" y="2204864"/>
            <a:ext cx="2520280" cy="2736304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매점 가기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실행 단추: 사용자 지정 1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     </a:t>
            </a:r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      </a:t>
            </a:r>
            <a:r>
              <a:rPr lang="ko-KR" altLang="en-US" sz="2000" dirty="0" smtClean="0"/>
              <a:t>사료 </a:t>
            </a:r>
            <a:r>
              <a:rPr lang="en-US" altLang="ko-KR" sz="2000" dirty="0" smtClean="0"/>
              <a:t>: 1000</a:t>
            </a:r>
            <a:r>
              <a:rPr lang="ko-KR" altLang="en-US" sz="2000" dirty="0" smtClean="0"/>
              <a:t>원                                          비타민 </a:t>
            </a:r>
            <a:r>
              <a:rPr lang="en-US" altLang="ko-KR" sz="2000" dirty="0" smtClean="0"/>
              <a:t>: 1000</a:t>
            </a:r>
            <a:r>
              <a:rPr lang="ko-KR" altLang="en-US" sz="2000" dirty="0" smtClean="0"/>
              <a:t>원</a:t>
            </a:r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   </a:t>
            </a:r>
            <a:r>
              <a:rPr lang="ko-KR" altLang="en-US" sz="2000" dirty="0" smtClean="0"/>
              <a:t>닭고기 캔 </a:t>
            </a:r>
            <a:r>
              <a:rPr lang="en-US" altLang="ko-KR" sz="2000" dirty="0" smtClean="0"/>
              <a:t>: 1000</a:t>
            </a:r>
            <a:r>
              <a:rPr lang="ko-KR" altLang="en-US" sz="2000" dirty="0" smtClean="0"/>
              <a:t>원                                    소고기 캔 </a:t>
            </a:r>
            <a:r>
              <a:rPr lang="en-US" altLang="ko-KR" sz="2000" dirty="0" smtClean="0"/>
              <a:t>: 1000</a:t>
            </a:r>
            <a:r>
              <a:rPr lang="ko-KR" altLang="en-US" sz="2000" dirty="0" smtClean="0"/>
              <a:t>원</a:t>
            </a:r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ko-KR" altLang="en-US" sz="2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0" y="0"/>
            <a:ext cx="9144000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accent6"/>
                </a:solidFill>
              </a:rPr>
              <a:t>강아지 매점 </a:t>
            </a:r>
            <a:r>
              <a:rPr lang="en-US" altLang="ko-KR" sz="2500" dirty="0" smtClean="0">
                <a:solidFill>
                  <a:schemeClr val="accent6"/>
                </a:solidFill>
              </a:rPr>
              <a:t>(1</a:t>
            </a:r>
            <a:r>
              <a:rPr lang="ko-KR" altLang="en-US" sz="2500" dirty="0" smtClean="0">
                <a:solidFill>
                  <a:schemeClr val="accent6"/>
                </a:solidFill>
              </a:rPr>
              <a:t>번에 </a:t>
            </a:r>
            <a:r>
              <a:rPr lang="en-US" altLang="ko-KR" sz="2500" dirty="0" smtClean="0">
                <a:solidFill>
                  <a:schemeClr val="accent6"/>
                </a:solidFill>
              </a:rPr>
              <a:t>1</a:t>
            </a:r>
            <a:r>
              <a:rPr lang="ko-KR" altLang="en-US" sz="2500" dirty="0" smtClean="0">
                <a:solidFill>
                  <a:schemeClr val="accent6"/>
                </a:solidFill>
              </a:rPr>
              <a:t>가지만 살수 있음</a:t>
            </a:r>
            <a:r>
              <a:rPr lang="en-US" altLang="ko-KR" sz="2500" dirty="0" smtClean="0">
                <a:solidFill>
                  <a:schemeClr val="accent6"/>
                </a:solidFill>
              </a:rPr>
              <a:t>)</a:t>
            </a:r>
            <a:endParaRPr lang="ko-KR" altLang="en-US" sz="2500" dirty="0">
              <a:solidFill>
                <a:schemeClr val="accent6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0" y="692696"/>
            <a:ext cx="9144000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accent6"/>
                </a:solidFill>
              </a:rPr>
              <a:t>현재 보유하고 있는 돈 </a:t>
            </a:r>
            <a:r>
              <a:rPr lang="en-US" altLang="ko-KR" sz="2500" dirty="0" smtClean="0">
                <a:solidFill>
                  <a:schemeClr val="accent6"/>
                </a:solidFill>
              </a:rPr>
              <a:t>: 1000</a:t>
            </a:r>
            <a:r>
              <a:rPr lang="ko-KR" altLang="en-US" sz="2500" dirty="0" smtClean="0">
                <a:solidFill>
                  <a:schemeClr val="accent6"/>
                </a:solidFill>
              </a:rPr>
              <a:t>원</a:t>
            </a:r>
            <a:endParaRPr lang="ko-KR" altLang="en-US" sz="2500" dirty="0">
              <a:solidFill>
                <a:schemeClr val="accent6"/>
              </a:solidFill>
            </a:endParaRPr>
          </a:p>
        </p:txBody>
      </p:sp>
      <p:pic>
        <p:nvPicPr>
          <p:cNvPr id="1026" name="Picture 2" descr="[5%즉시할인쿠폰] (SZZ)▲퓨리나 프로플랜 다이어트 8.16kg(오리지날)▲애견사료/강아지먹이/애완견/먹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2016224" cy="1728192"/>
          </a:xfrm>
          <a:prstGeom prst="rect">
            <a:avLst/>
          </a:prstGeom>
          <a:noFill/>
        </p:spPr>
      </p:pic>
      <p:sp>
        <p:nvSpPr>
          <p:cNvPr id="7" name="실행 단추: 사용자 지정 6">
            <a:hlinkClick r:id="" action="ppaction://hlinkshowjump?jump=nextslide" highlightClick="1"/>
          </p:cNvPr>
          <p:cNvSpPr/>
          <p:nvPr/>
        </p:nvSpPr>
        <p:spPr>
          <a:xfrm>
            <a:off x="2555776" y="1844824"/>
            <a:ext cx="720080" cy="1800200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구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매</a:t>
            </a:r>
            <a:endParaRPr lang="ko-KR" altLang="en-US" sz="2000" dirty="0"/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7884368" y="1844824"/>
            <a:ext cx="720080" cy="1800200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구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매</a:t>
            </a:r>
            <a:endParaRPr lang="ko-KR" altLang="en-US" sz="2000" dirty="0"/>
          </a:p>
        </p:txBody>
      </p:sp>
      <p:pic>
        <p:nvPicPr>
          <p:cNvPr id="4" name="Picture 2" descr="8in1 에너바이트(짜 먹이는 영양제) 120g/강아지 영양제,비타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772816"/>
            <a:ext cx="2016224" cy="1728194"/>
          </a:xfrm>
          <a:prstGeom prst="rect">
            <a:avLst/>
          </a:prstGeom>
          <a:noFill/>
        </p:spPr>
      </p:pic>
      <p:pic>
        <p:nvPicPr>
          <p:cNvPr id="1028" name="Picture 4" descr="ANF 독푸드 닭고기&amp;젤리 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437112"/>
            <a:ext cx="2016224" cy="1728192"/>
          </a:xfrm>
          <a:prstGeom prst="rect">
            <a:avLst/>
          </a:prstGeom>
          <a:noFill/>
        </p:spPr>
      </p:pic>
      <p:sp>
        <p:nvSpPr>
          <p:cNvPr id="10" name="실행 단추: 사용자 지정 9">
            <a:hlinkClick r:id="" action="ppaction://hlinkshowjump?jump=nextslide" highlightClick="1"/>
          </p:cNvPr>
          <p:cNvSpPr/>
          <p:nvPr/>
        </p:nvSpPr>
        <p:spPr>
          <a:xfrm>
            <a:off x="2555776" y="4581128"/>
            <a:ext cx="720080" cy="1800200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구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매</a:t>
            </a:r>
            <a:endParaRPr lang="ko-KR" altLang="en-US" sz="2000" dirty="0"/>
          </a:p>
        </p:txBody>
      </p:sp>
      <p:sp>
        <p:nvSpPr>
          <p:cNvPr id="11" name="실행 단추: 사용자 지정 10">
            <a:hlinkClick r:id="" action="ppaction://hlinkshowjump?jump=nextslide" highlightClick="1"/>
          </p:cNvPr>
          <p:cNvSpPr/>
          <p:nvPr/>
        </p:nvSpPr>
        <p:spPr>
          <a:xfrm>
            <a:off x="7884368" y="4581128"/>
            <a:ext cx="720080" cy="1800200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구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매</a:t>
            </a:r>
            <a:endParaRPr lang="ko-KR" altLang="en-US" sz="2000" dirty="0"/>
          </a:p>
        </p:txBody>
      </p:sp>
      <p:pic>
        <p:nvPicPr>
          <p:cNvPr id="6" name="Picture 2" descr="시저 소고기 캔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4437112"/>
            <a:ext cx="2016224" cy="17281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실행 단추: 사용자 지정 1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000" dirty="0" smtClean="0"/>
              <a:t>선택하신 제품을 구매하시겠습니까</a:t>
            </a:r>
            <a:r>
              <a:rPr lang="en-US" altLang="ko-KR" sz="3000" dirty="0" smtClean="0"/>
              <a:t>?</a:t>
            </a:r>
          </a:p>
          <a:p>
            <a:r>
              <a:rPr lang="ko-KR" altLang="en-US" sz="3000" dirty="0" smtClean="0"/>
              <a:t>딴 제품을 구매 </a:t>
            </a:r>
            <a:r>
              <a:rPr lang="ko-KR" altLang="en-US" sz="3000" dirty="0" err="1" smtClean="0"/>
              <a:t>하실려면</a:t>
            </a:r>
            <a:r>
              <a:rPr lang="ko-KR" altLang="en-US" sz="3000" dirty="0" smtClean="0"/>
              <a:t> 뒤로 가기를 누르시고</a:t>
            </a:r>
            <a:endParaRPr lang="en-US" altLang="ko-KR" sz="3000" dirty="0" smtClean="0"/>
          </a:p>
          <a:p>
            <a:r>
              <a:rPr lang="ko-KR" altLang="en-US" sz="3000" dirty="0" smtClean="0"/>
              <a:t>현재 제품을 강아지한테 </a:t>
            </a:r>
            <a:r>
              <a:rPr lang="ko-KR" altLang="en-US" sz="3000" dirty="0" err="1" smtClean="0"/>
              <a:t>먹일려면</a:t>
            </a:r>
            <a:r>
              <a:rPr lang="ko-KR" altLang="en-US" sz="3000" dirty="0" smtClean="0"/>
              <a:t> 먹이기를 누르세요</a:t>
            </a:r>
            <a:r>
              <a:rPr lang="en-US" altLang="ko-KR" sz="3000" dirty="0" smtClean="0"/>
              <a:t>.</a:t>
            </a:r>
          </a:p>
          <a:p>
            <a:endParaRPr lang="en-US" altLang="ko-KR" sz="3000" dirty="0" smtClean="0"/>
          </a:p>
          <a:p>
            <a:endParaRPr lang="en-US" altLang="ko-KR" sz="3000" dirty="0" smtClean="0"/>
          </a:p>
          <a:p>
            <a:endParaRPr lang="en-US" altLang="ko-KR" sz="3000" dirty="0" smtClean="0"/>
          </a:p>
          <a:p>
            <a:endParaRPr lang="en-US" altLang="ko-KR" sz="3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ko-KR" altLang="en-US" sz="2000" dirty="0"/>
          </a:p>
        </p:txBody>
      </p:sp>
      <p:sp>
        <p:nvSpPr>
          <p:cNvPr id="3" name="실행 단추: 사용자 지정 2">
            <a:hlinkClick r:id="" action="ppaction://hlinkshowjump?jump=previousslide" highlightClick="1"/>
          </p:cNvPr>
          <p:cNvSpPr/>
          <p:nvPr/>
        </p:nvSpPr>
        <p:spPr>
          <a:xfrm>
            <a:off x="971600" y="4581128"/>
            <a:ext cx="2520280" cy="15841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뒤로 가기</a:t>
            </a:r>
            <a:endParaRPr lang="ko-KR" altLang="en-US" sz="4000" dirty="0"/>
          </a:p>
        </p:txBody>
      </p:sp>
      <p:sp>
        <p:nvSpPr>
          <p:cNvPr id="4" name="실행 단추: 사용자 지정 3">
            <a:hlinkClick r:id="" action="ppaction://hlinkshowjump?jump=nextslide" highlightClick="1"/>
          </p:cNvPr>
          <p:cNvSpPr/>
          <p:nvPr/>
        </p:nvSpPr>
        <p:spPr>
          <a:xfrm>
            <a:off x="5508104" y="4581128"/>
            <a:ext cx="2520280" cy="15841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먹이기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ko-KR" alt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251520" y="4077072"/>
            <a:ext cx="79208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133219" y="2708920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197115" y="2708920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05026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187220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25106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3168352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7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25106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4608512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2" y="198884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619268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198884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7416824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12504" y="2154284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8640960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24487" y="198884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5" y="2636912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실행 단추: 사용자 지정 2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ko-KR" altLang="en-US" sz="40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179512" y="476672"/>
            <a:ext cx="4392488" cy="6264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                                    </a:t>
            </a:r>
            <a:endParaRPr lang="en-US" altLang="ko-KR" dirty="0" smtClean="0"/>
          </a:p>
          <a:p>
            <a:pPr algn="ctr"/>
            <a:r>
              <a:rPr lang="en-US" altLang="ko-KR" dirty="0"/>
              <a:t> </a:t>
            </a:r>
            <a:r>
              <a:rPr lang="en-US" altLang="ko-KR" dirty="0" smtClean="0"/>
              <a:t>                                  </a:t>
            </a:r>
            <a:r>
              <a:rPr lang="ko-KR" altLang="en-US" dirty="0" smtClean="0"/>
              <a:t>건강</a:t>
            </a:r>
            <a:endParaRPr lang="en-US" altLang="ko-KR" dirty="0" smtClean="0"/>
          </a:p>
          <a:p>
            <a:pPr algn="r"/>
            <a:r>
              <a:rPr lang="en-US" altLang="ko-KR" dirty="0"/>
              <a:t> </a:t>
            </a:r>
            <a:r>
              <a:rPr lang="en-US" altLang="ko-KR" dirty="0" smtClean="0"/>
              <a:t>                       100/100</a:t>
            </a:r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ctr"/>
            <a:endParaRPr lang="en-US" altLang="ko-KR" dirty="0"/>
          </a:p>
        </p:txBody>
      </p:sp>
      <p:pic>
        <p:nvPicPr>
          <p:cNvPr id="5" name="Picture 2" descr="썸네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2736304" cy="4968552"/>
          </a:xfrm>
          <a:prstGeom prst="rect">
            <a:avLst/>
          </a:prstGeom>
          <a:noFill/>
        </p:spPr>
      </p:pic>
      <p:sp>
        <p:nvSpPr>
          <p:cNvPr id="6" name="모서리가 둥근 직사각형 5"/>
          <p:cNvSpPr/>
          <p:nvPr/>
        </p:nvSpPr>
        <p:spPr>
          <a:xfrm>
            <a:off x="539552" y="116632"/>
            <a:ext cx="3456384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accent6"/>
                </a:solidFill>
              </a:rPr>
              <a:t>강아지 키우기</a:t>
            </a:r>
            <a:endParaRPr lang="ko-KR" altLang="en-US" sz="2500" dirty="0">
              <a:solidFill>
                <a:schemeClr val="accent6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91880" y="2420888"/>
            <a:ext cx="648072" cy="39604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1043608" y="692696"/>
            <a:ext cx="4104456" cy="1080120"/>
          </a:xfrm>
          <a:prstGeom prst="wedgeRoundRectCallout">
            <a:avLst>
              <a:gd name="adj1" fmla="val -28328"/>
              <a:gd name="adj2" fmla="val 98782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너무 맛있어요</a:t>
            </a:r>
            <a:r>
              <a:rPr lang="en-US" altLang="ko-KR" dirty="0" smtClean="0"/>
              <a:t>!!</a:t>
            </a:r>
          </a:p>
          <a:p>
            <a:pPr algn="ctr"/>
            <a:r>
              <a:rPr lang="ko-KR" altLang="en-US" dirty="0" smtClean="0"/>
              <a:t>주인님 같이 놀아요</a:t>
            </a:r>
            <a:r>
              <a:rPr lang="en-US" altLang="ko-KR" dirty="0" smtClean="0"/>
              <a:t>!!</a:t>
            </a:r>
            <a:endParaRPr lang="ko-KR" altLang="en-US" dirty="0"/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5724128" y="2204864"/>
            <a:ext cx="2520280" cy="2736304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체력 운동</a:t>
            </a:r>
            <a:endParaRPr lang="en-US" altLang="ko-KR" sz="4000" dirty="0" smtClean="0"/>
          </a:p>
          <a:p>
            <a:pPr algn="ctr"/>
            <a:r>
              <a:rPr lang="ko-KR" altLang="en-US" sz="4000" dirty="0" smtClean="0"/>
              <a:t>하기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실행 단추: 사용자 지정 1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r>
              <a:rPr lang="ko-KR" altLang="en-US" sz="4000" dirty="0" smtClean="0"/>
              <a:t>체력운동은 마우스 피하기 게임입니다</a:t>
            </a:r>
            <a:r>
              <a:rPr lang="en-US" altLang="ko-KR" sz="4000" dirty="0" smtClean="0"/>
              <a:t>.</a:t>
            </a:r>
          </a:p>
          <a:p>
            <a:pPr algn="ctr"/>
            <a:r>
              <a:rPr lang="ko-KR" altLang="en-US" sz="4000" dirty="0" smtClean="0"/>
              <a:t>강아지 보다 빨리 통과하시면 돈을 얻을 수 있고 강아지 건강도 좋아집니다</a:t>
            </a:r>
            <a:r>
              <a:rPr lang="en-US" altLang="ko-KR" sz="4000" dirty="0" smtClean="0"/>
              <a:t>.</a:t>
            </a:r>
          </a:p>
          <a:p>
            <a:pPr algn="ctr"/>
            <a:r>
              <a:rPr lang="ko-KR" altLang="en-US" sz="4000" dirty="0" smtClean="0"/>
              <a:t>강아지는 </a:t>
            </a:r>
            <a:r>
              <a:rPr lang="en-US" altLang="ko-KR" sz="4000" dirty="0" smtClean="0"/>
              <a:t>1</a:t>
            </a:r>
            <a:r>
              <a:rPr lang="ko-KR" altLang="en-US" sz="4000" dirty="0" smtClean="0"/>
              <a:t>초 늦게 </a:t>
            </a:r>
            <a:r>
              <a:rPr lang="ko-KR" altLang="en-US" sz="4000" dirty="0" smtClean="0"/>
              <a:t>출발함 그리고 강아지의 속도는 체력운동을 할수록 빨라짐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실행 단추: 앞으로 또는 다음 2">
            <a:hlinkClick r:id="" action="ppaction://hlinkshowjump?jump=nextslide" highlightClick="1"/>
          </p:cNvPr>
          <p:cNvSpPr/>
          <p:nvPr/>
        </p:nvSpPr>
        <p:spPr>
          <a:xfrm>
            <a:off x="5292080" y="4077072"/>
            <a:ext cx="3000396" cy="1855678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105273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475656" cy="1052736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Start(</a:t>
            </a:r>
            <a:r>
              <a:rPr lang="ko-KR" altLang="en-US" dirty="0" smtClean="0"/>
              <a:t>시작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1142976" y="2636912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0" y="4149080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1142976" y="566124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105273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142976" y="2636912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4149080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142976" y="566124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hlinkshowjump?jump=nextslide" highlightClick="1"/>
          </p:cNvPr>
          <p:cNvSpPr/>
          <p:nvPr/>
        </p:nvSpPr>
        <p:spPr>
          <a:xfrm>
            <a:off x="7215206" y="6072206"/>
            <a:ext cx="1928794" cy="78579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Finish(</a:t>
            </a:r>
            <a:r>
              <a:rPr lang="ko-KR" altLang="en-US" dirty="0" smtClean="0"/>
              <a:t>도착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pSp>
        <p:nvGrpSpPr>
          <p:cNvPr id="17" name="그룹 16"/>
          <p:cNvGrpSpPr/>
          <p:nvPr/>
        </p:nvGrpSpPr>
        <p:grpSpPr>
          <a:xfrm>
            <a:off x="0" y="0"/>
            <a:ext cx="1403648" cy="1052736"/>
            <a:chOff x="0" y="0"/>
            <a:chExt cx="1403648" cy="1052736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0" y="0"/>
              <a:ext cx="1403648" cy="105273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Picture 2" descr="썸네일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116632"/>
              <a:ext cx="1224136" cy="86409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8038 -0.00046 C 0.11597 0.00416 0.14791 0.00717 0.18437 0.00833 C 0.21996 0.00717 0.25538 0.00439 0.29079 0.00994 C 0.30104 0.01364 0.33958 0.01133 0.3493 0.01179 C 0.36059 0.01411 0.36979 0.00856 0.38038 0.00833 C 0.44149 0.00671 0.56354 0.00486 0.56354 0.00486 C 0.60364 0.00092 0.64427 -0.00046 0.68437 0.00647 C 0.71545 0.02151 0.79409 0.01226 0.83489 0.01341 C 0.84201 0.01966 0.83784 0.01549 0.8467 0.02729 C 0.84791 0.02891 0.85052 0.03238 0.85052 0.03238 C 0.85139 0.05203 0.85069 0.07539 0.85451 0.09482 C 0.85486 0.10453 0.85434 0.11448 0.85573 0.12419 C 0.85694 0.13182 0.86371 0.14385 0.86614 0.15171 C 0.86545 0.17623 0.86649 0.20883 0.85833 0.23312 C 0.8559 0.24005 0.85555 0.24838 0.8493 0.24861 C 0.82291 0.24977 0.79635 0.24977 0.76996 0.25046 C 0.73437 0.26156 0.70954 0.25301 0.66475 0.25208 C 0.63003 0.24653 0.59444 0.24537 0.55954 0.24352 C 0.51059 0.23705 0.46093 0.24052 0.41163 0.2382 C 0.36701 0.23265 0.32135 0.23427 0.27656 0.23312 C 0.21996 0.22687 0.10642 0.23474 0.10642 0.23474 C 0.06788 0.24561 0.05486 0.24214 0.00121 0.24352 C -0.00504 0.24907 -0.01146 0.25462 -0.01823 0.25902 C -0.02691 0.27683 -0.01389 0.25092 -0.02483 0.26943 C -0.02674 0.27266 -0.03004 0.27983 -0.03004 0.27983 C -0.03195 0.287 -0.03368 0.29463 -0.03525 0.30227 C -0.03629 0.34482 -0.04028 0.39177 -0.03646 0.43386 C -0.03629 0.43478 -0.02118 0.43894 -0.02084 0.43894 C -0.00799 0.44588 0.00573 0.45051 0.01944 0.45282 C 0.025 0.4549 0.03055 0.45652 0.03628 0.45791 C 0.11076 0.45745 0.18507 0.45745 0.25954 0.45629 C 0.28333 0.45606 0.31007 0.45028 0.33368 0.44935 C 0.39479 0.4408 0.45659 0.4475 0.51805 0.44426 C 0.53281 0.44473 0.54757 0.44426 0.56215 0.44588 C 0.59982 0.45005 0.56753 0.44935 0.59201 0.45629 C 0.60538 0.46022 0.61996 0.46092 0.63368 0.46323 C 0.66441 0.46161 0.69375 0.45768 0.72448 0.45629 C 0.75382 0.45028 0.73559 0.45328 0.79982 0.45629 C 0.81111 0.45675 0.82708 0.46947 0.83889 0.4734 C 0.84514 0.47919 0.846 0.48913 0.8493 0.49792 C 0.85052 0.50786 0.85173 0.51619 0.85451 0.52544 C 0.85573 0.53353 0.85625 0.54186 0.85833 0.54972 C 0.85781 0.56452 0.85798 0.57979 0.85573 0.59459 C 0.85486 0.60037 0.8493 0.61031 0.8493 0.61031 C 0.84583 0.62812 0.8335 0.6487 0.82326 0.6605 C 0.81996 0.66443 0.81961 0.66674 0.81545 0.66906 C 0.81423 0.66975 0.80625 0.67206 0.80503 0.67252 C 0.79392 0.67993 0.7809 0.68108 0.76875 0.6827 C 0.72517 0.68178 0.68003 0.68363 0.63628 0.67784 C 0.52031 0.68154 0.40416 0.67576 0.28819 0.67438 C 0.26823 0.67252 0.24843 0.67044 0.22847 0.66906 C 0.19566 0.66998 0.16649 0.66952 0.13489 0.67438 C 0.11145 0.68432 0.04409 0.67599 0.0401 0.67599 C 0.03333 0.66998 0.00104 0.67576 -0.004 0.67599 C -0.01181 0.6827 -0.01945 0.69149 -0.02483 0.7019 C -0.02813 0.71647 -0.02796 0.73358 -0.02865 0.74861 C -0.02848 0.76388 -0.03646 0.821 -0.02344 0.84736 C -0.01997 0.8617 -0.01181 0.86031 -0.00278 0.86633 C 0.00399 0.87072 0.0092 0.87326 0.01684 0.87488 C 0.03194 0.88228 0.05017 0.87997 0.06614 0.8802 C 0.21979 0.88136 0.37343 0.88136 0.52708 0.88182 C 0.58489 0.88344 0.60312 0.88529 0.65833 0.88367 C 0.65312 0.88413 0.64791 0.88437 0.6427 0.88529 C 0.64097 0.88552 0.63819 0.88506 0.6375 0.88714 C 0.63698 0.88876 0.6401 0.8883 0.64149 0.88876 C 0.65503 0.88714 0.65885 0.88714 0.65312 0.88714 " pathEditMode="relative" ptsTypes="fffffffffffffffffffffffffffffffffffffffffffffffffffffffffffffffffA">
                                      <p:cBhvr>
                                        <p:cTn id="6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실행 단추: 사용자 지정 1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179512" y="476672"/>
            <a:ext cx="4392488" cy="6264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                                    </a:t>
            </a:r>
            <a:endParaRPr lang="en-US" altLang="ko-KR" dirty="0" smtClean="0"/>
          </a:p>
          <a:p>
            <a:pPr algn="ctr"/>
            <a:r>
              <a:rPr lang="en-US" altLang="ko-KR" dirty="0"/>
              <a:t> </a:t>
            </a:r>
            <a:r>
              <a:rPr lang="en-US" altLang="ko-KR" dirty="0" smtClean="0"/>
              <a:t>                                  </a:t>
            </a:r>
            <a:r>
              <a:rPr lang="ko-KR" altLang="en-US" dirty="0" smtClean="0"/>
              <a:t>건강</a:t>
            </a:r>
            <a:endParaRPr lang="en-US" altLang="ko-KR" dirty="0" smtClean="0"/>
          </a:p>
          <a:p>
            <a:pPr algn="r"/>
            <a:r>
              <a:rPr lang="en-US" altLang="ko-KR" dirty="0"/>
              <a:t> </a:t>
            </a:r>
            <a:r>
              <a:rPr lang="en-US" altLang="ko-KR" dirty="0" smtClean="0"/>
              <a:t>                       100/100</a:t>
            </a:r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ctr"/>
            <a:endParaRPr lang="en-US" altLang="ko-KR" dirty="0"/>
          </a:p>
        </p:txBody>
      </p:sp>
      <p:pic>
        <p:nvPicPr>
          <p:cNvPr id="4" name="Picture 2" descr="썸네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2736304" cy="4968552"/>
          </a:xfrm>
          <a:prstGeom prst="rect">
            <a:avLst/>
          </a:prstGeom>
          <a:noFill/>
        </p:spPr>
      </p:pic>
      <p:sp>
        <p:nvSpPr>
          <p:cNvPr id="5" name="모서리가 둥근 직사각형 4"/>
          <p:cNvSpPr/>
          <p:nvPr/>
        </p:nvSpPr>
        <p:spPr>
          <a:xfrm>
            <a:off x="539552" y="116632"/>
            <a:ext cx="3456384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accent6"/>
                </a:solidFill>
              </a:rPr>
              <a:t>강아지 키우기</a:t>
            </a:r>
            <a:endParaRPr lang="ko-KR" altLang="en-US" sz="2500" dirty="0">
              <a:solidFill>
                <a:schemeClr val="accent6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491880" y="2420888"/>
            <a:ext cx="648072" cy="39604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사각형 설명선 6"/>
          <p:cNvSpPr/>
          <p:nvPr/>
        </p:nvSpPr>
        <p:spPr>
          <a:xfrm>
            <a:off x="1043608" y="692696"/>
            <a:ext cx="4104456" cy="1080120"/>
          </a:xfrm>
          <a:prstGeom prst="wedgeRoundRectCallout">
            <a:avLst>
              <a:gd name="adj1" fmla="val -28328"/>
              <a:gd name="adj2" fmla="val 98782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주인님 너무 힘들 </a:t>
            </a:r>
            <a:r>
              <a:rPr lang="ko-KR" altLang="en-US" dirty="0" err="1" smtClean="0"/>
              <a:t>어요ㅠㅠ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잠 좀 </a:t>
            </a:r>
            <a:r>
              <a:rPr lang="ko-KR" altLang="en-US" dirty="0" err="1" smtClean="0"/>
              <a:t>잘께요구르트</a:t>
            </a:r>
            <a:r>
              <a:rPr lang="en-US" altLang="ko-KR" dirty="0" smtClean="0"/>
              <a:t>~</a:t>
            </a:r>
            <a:endParaRPr lang="ko-KR" altLang="en-US" dirty="0"/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5724128" y="2204864"/>
            <a:ext cx="2520280" cy="2736304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잠자기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ko-KR" alt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251520" y="4077072"/>
            <a:ext cx="79208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잡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133219" y="2708920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197115" y="2708920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05026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187220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잡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25106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3168352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잡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25106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4608512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2" y="198884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잡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619268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잡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198884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7416824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잡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75022" y="2154284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8640960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잡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95936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니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60032" y="2708920"/>
            <a:ext cx="7393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다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868144" y="198884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5" y="2636912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실행 단추: 사용자 지정 1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179512" y="476672"/>
            <a:ext cx="4392488" cy="6264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                                    </a:t>
            </a:r>
            <a:endParaRPr lang="en-US" altLang="ko-KR" dirty="0" smtClean="0"/>
          </a:p>
          <a:p>
            <a:pPr algn="ctr"/>
            <a:r>
              <a:rPr lang="en-US" altLang="ko-KR" dirty="0"/>
              <a:t> </a:t>
            </a:r>
            <a:r>
              <a:rPr lang="en-US" altLang="ko-KR" dirty="0" smtClean="0"/>
              <a:t>                                  </a:t>
            </a:r>
            <a:r>
              <a:rPr lang="ko-KR" altLang="en-US" dirty="0" smtClean="0"/>
              <a:t>건강</a:t>
            </a:r>
            <a:endParaRPr lang="en-US" altLang="ko-KR" dirty="0" smtClean="0"/>
          </a:p>
          <a:p>
            <a:pPr algn="r"/>
            <a:r>
              <a:rPr lang="en-US" altLang="ko-KR" dirty="0"/>
              <a:t> </a:t>
            </a:r>
            <a:r>
              <a:rPr lang="en-US" altLang="ko-KR" dirty="0" smtClean="0"/>
              <a:t>                       100/100</a:t>
            </a:r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ctr"/>
            <a:endParaRPr lang="en-US" altLang="ko-KR" dirty="0"/>
          </a:p>
        </p:txBody>
      </p:sp>
      <p:pic>
        <p:nvPicPr>
          <p:cNvPr id="4" name="Picture 2" descr="썸네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2736304" cy="4968552"/>
          </a:xfrm>
          <a:prstGeom prst="rect">
            <a:avLst/>
          </a:prstGeom>
          <a:noFill/>
        </p:spPr>
      </p:pic>
      <p:sp>
        <p:nvSpPr>
          <p:cNvPr id="5" name="모서리가 둥근 직사각형 4"/>
          <p:cNvSpPr/>
          <p:nvPr/>
        </p:nvSpPr>
        <p:spPr>
          <a:xfrm>
            <a:off x="539552" y="116632"/>
            <a:ext cx="3456384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accent6"/>
                </a:solidFill>
              </a:rPr>
              <a:t>강아지 키우기</a:t>
            </a:r>
            <a:endParaRPr lang="ko-KR" altLang="en-US" sz="2500" dirty="0">
              <a:solidFill>
                <a:schemeClr val="accent6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491880" y="2420888"/>
            <a:ext cx="648072" cy="39604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사각형 설명선 6"/>
          <p:cNvSpPr/>
          <p:nvPr/>
        </p:nvSpPr>
        <p:spPr>
          <a:xfrm>
            <a:off x="1043608" y="692696"/>
            <a:ext cx="4104456" cy="1080120"/>
          </a:xfrm>
          <a:prstGeom prst="wedgeRoundRectCallout">
            <a:avLst>
              <a:gd name="adj1" fmla="val -28328"/>
              <a:gd name="adj2" fmla="val 98782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</a:t>
            </a:r>
            <a:r>
              <a:rPr lang="en-US" altLang="ko-KR" dirty="0" smtClean="0"/>
              <a:t>~ </a:t>
            </a:r>
            <a:r>
              <a:rPr lang="ko-KR" altLang="en-US" dirty="0" err="1" smtClean="0"/>
              <a:t>잘잤다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주인님 아침 운동해요</a:t>
            </a:r>
            <a:r>
              <a:rPr lang="en-US" altLang="ko-KR" dirty="0" smtClean="0"/>
              <a:t>!!</a:t>
            </a:r>
            <a:endParaRPr lang="ko-KR" altLang="en-US" dirty="0"/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5724128" y="2204864"/>
            <a:ext cx="2520280" cy="2736304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체력 운동</a:t>
            </a:r>
            <a:endParaRPr lang="en-US" altLang="ko-KR" sz="4000" dirty="0" smtClean="0"/>
          </a:p>
          <a:p>
            <a:pPr algn="ctr"/>
            <a:r>
              <a:rPr lang="ko-KR" altLang="en-US" sz="4000" dirty="0" smtClean="0"/>
              <a:t>하</a:t>
            </a:r>
            <a:r>
              <a:rPr lang="ko-KR" altLang="en-US" sz="4000" dirty="0" smtClean="0"/>
              <a:t>기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105273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475656" cy="1052736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Start(</a:t>
            </a:r>
            <a:r>
              <a:rPr lang="ko-KR" altLang="en-US" dirty="0" smtClean="0"/>
              <a:t>시작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1142976" y="2636912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0" y="4149080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1142976" y="566124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105273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142976" y="2636912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4149080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142976" y="566124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hlinkshowjump?jump=nextslide" highlightClick="1"/>
          </p:cNvPr>
          <p:cNvSpPr/>
          <p:nvPr/>
        </p:nvSpPr>
        <p:spPr>
          <a:xfrm>
            <a:off x="7215206" y="6072206"/>
            <a:ext cx="1928794" cy="78579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Finish(</a:t>
            </a:r>
            <a:r>
              <a:rPr lang="ko-KR" altLang="en-US" dirty="0" smtClean="0"/>
              <a:t>도착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pSp>
        <p:nvGrpSpPr>
          <p:cNvPr id="2" name="그룹 16"/>
          <p:cNvGrpSpPr/>
          <p:nvPr/>
        </p:nvGrpSpPr>
        <p:grpSpPr>
          <a:xfrm>
            <a:off x="0" y="0"/>
            <a:ext cx="1403648" cy="1052736"/>
            <a:chOff x="0" y="0"/>
            <a:chExt cx="1403648" cy="1052736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0" y="0"/>
              <a:ext cx="1403648" cy="105273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Picture 2" descr="썸네일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116632"/>
              <a:ext cx="1224136" cy="86409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8038 -0.00046 C 0.11597 0.00416 0.14791 0.00717 0.18437 0.00833 C 0.21996 0.00717 0.25538 0.00439 0.29079 0.00994 C 0.30104 0.01364 0.33958 0.01133 0.3493 0.01179 C 0.36059 0.01411 0.36979 0.00856 0.38038 0.00833 C 0.44149 0.00671 0.56354 0.00486 0.56354 0.00486 C 0.60364 0.00092 0.64427 -0.00046 0.68437 0.00647 C 0.71545 0.02151 0.79409 0.01226 0.83489 0.01341 C 0.84201 0.01966 0.83784 0.01549 0.8467 0.02729 C 0.84791 0.02891 0.85052 0.03238 0.85052 0.03238 C 0.85139 0.05203 0.85069 0.07539 0.85451 0.09482 C 0.85486 0.10453 0.85434 0.11448 0.85573 0.12419 C 0.85694 0.13182 0.86371 0.14385 0.86614 0.15171 C 0.86545 0.17623 0.86649 0.20883 0.85833 0.23312 C 0.8559 0.24005 0.85555 0.24838 0.8493 0.24861 C 0.82291 0.24977 0.79635 0.24977 0.76996 0.25046 C 0.73437 0.26156 0.70954 0.25301 0.66475 0.25208 C 0.63003 0.24653 0.59444 0.24537 0.55954 0.24352 C 0.51059 0.23705 0.46093 0.24052 0.41163 0.2382 C 0.36701 0.23265 0.32135 0.23427 0.27656 0.23312 C 0.21996 0.22687 0.10642 0.23474 0.10642 0.23474 C 0.06788 0.24561 0.05486 0.24214 0.00121 0.24352 C -0.00504 0.24907 -0.01146 0.25462 -0.01823 0.25902 C -0.02691 0.27683 -0.01389 0.25092 -0.02483 0.26943 C -0.02674 0.27266 -0.03004 0.27983 -0.03004 0.27983 C -0.03195 0.287 -0.03368 0.29463 -0.03525 0.30227 C -0.03629 0.34482 -0.04028 0.39177 -0.03646 0.43386 C -0.03629 0.43478 -0.02118 0.43894 -0.02084 0.43894 C -0.00799 0.44588 0.00573 0.45051 0.01944 0.45282 C 0.025 0.4549 0.03055 0.45652 0.03628 0.45791 C 0.11076 0.45745 0.18507 0.45745 0.25954 0.45629 C 0.28333 0.45606 0.31007 0.45028 0.33368 0.44935 C 0.39479 0.4408 0.45659 0.4475 0.51805 0.44426 C 0.53281 0.44473 0.54757 0.44426 0.56215 0.44588 C 0.59982 0.45005 0.56753 0.44935 0.59201 0.45629 C 0.60538 0.46022 0.61996 0.46092 0.63368 0.46323 C 0.66441 0.46161 0.69375 0.45768 0.72448 0.45629 C 0.75382 0.45028 0.73559 0.45328 0.79982 0.45629 C 0.81111 0.45675 0.82708 0.46947 0.83889 0.4734 C 0.84514 0.47919 0.846 0.48913 0.8493 0.49792 C 0.85052 0.50786 0.85173 0.51619 0.85451 0.52544 C 0.85573 0.53353 0.85625 0.54186 0.85833 0.54972 C 0.85781 0.56452 0.85798 0.57979 0.85573 0.59459 C 0.85486 0.60037 0.8493 0.61031 0.8493 0.61031 C 0.84583 0.62812 0.8335 0.6487 0.82326 0.6605 C 0.81996 0.66443 0.81961 0.66674 0.81545 0.66906 C 0.81423 0.66975 0.80625 0.67206 0.80503 0.67252 C 0.79392 0.67993 0.7809 0.68108 0.76875 0.6827 C 0.72517 0.68178 0.68003 0.68363 0.63628 0.67784 C 0.52031 0.68154 0.40416 0.67576 0.28819 0.67438 C 0.26823 0.67252 0.24843 0.67044 0.22847 0.66906 C 0.19566 0.66998 0.16649 0.66952 0.13489 0.67438 C 0.11145 0.68432 0.04409 0.67599 0.0401 0.67599 C 0.03333 0.66998 0.00104 0.67576 -0.004 0.67599 C -0.01181 0.6827 -0.01945 0.69149 -0.02483 0.7019 C -0.02813 0.71647 -0.02796 0.73358 -0.02865 0.74861 C -0.02848 0.76388 -0.03646 0.821 -0.02344 0.84736 C -0.01997 0.8617 -0.01181 0.86031 -0.00278 0.86633 C 0.00399 0.87072 0.0092 0.87326 0.01684 0.87488 C 0.03194 0.88228 0.05017 0.87997 0.06614 0.8802 C 0.21979 0.88136 0.37343 0.88136 0.52708 0.88182 C 0.58489 0.88344 0.60312 0.88529 0.65833 0.88367 C 0.65312 0.88413 0.64791 0.88437 0.6427 0.88529 C 0.64097 0.88552 0.63819 0.88506 0.6375 0.88714 C 0.63698 0.88876 0.6401 0.8883 0.64149 0.88876 C 0.65503 0.88714 0.65885 0.88714 0.65312 0.88714 " pathEditMode="relative" ptsTypes="fffffffffffffffffffffffffffffffffffffffffffffffffffffffffffffffffA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476672"/>
            <a:ext cx="4392488" cy="6264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                                    </a:t>
            </a:r>
            <a:endParaRPr lang="en-US" altLang="ko-KR" dirty="0" smtClean="0"/>
          </a:p>
          <a:p>
            <a:pPr algn="ctr"/>
            <a:r>
              <a:rPr lang="en-US" altLang="ko-KR" dirty="0"/>
              <a:t> </a:t>
            </a:r>
            <a:r>
              <a:rPr lang="en-US" altLang="ko-KR" dirty="0" smtClean="0"/>
              <a:t>                                  </a:t>
            </a:r>
            <a:r>
              <a:rPr lang="ko-KR" altLang="en-US" dirty="0" smtClean="0"/>
              <a:t>건강</a:t>
            </a:r>
            <a:endParaRPr lang="en-US" altLang="ko-KR" dirty="0" smtClean="0"/>
          </a:p>
          <a:p>
            <a:pPr algn="r"/>
            <a:r>
              <a:rPr lang="en-US" altLang="ko-KR" dirty="0"/>
              <a:t> </a:t>
            </a:r>
            <a:r>
              <a:rPr lang="en-US" altLang="ko-KR" dirty="0" smtClean="0"/>
              <a:t>                       100/100</a:t>
            </a:r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ctr"/>
            <a:endParaRPr lang="en-US" altLang="ko-KR" dirty="0"/>
          </a:p>
        </p:txBody>
      </p:sp>
      <p:pic>
        <p:nvPicPr>
          <p:cNvPr id="6" name="Picture 2" descr="썸네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2736304" cy="4968552"/>
          </a:xfrm>
          <a:prstGeom prst="rect">
            <a:avLst/>
          </a:prstGeom>
          <a:noFill/>
        </p:spPr>
      </p:pic>
      <p:sp>
        <p:nvSpPr>
          <p:cNvPr id="7" name="모서리가 둥근 직사각형 6"/>
          <p:cNvSpPr/>
          <p:nvPr/>
        </p:nvSpPr>
        <p:spPr>
          <a:xfrm>
            <a:off x="539552" y="116632"/>
            <a:ext cx="3456384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accent6"/>
                </a:solidFill>
              </a:rPr>
              <a:t>강아지 키우기</a:t>
            </a:r>
            <a:endParaRPr lang="ko-KR" altLang="en-US" sz="2500" dirty="0">
              <a:solidFill>
                <a:schemeClr val="accent6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491880" y="2420888"/>
            <a:ext cx="648072" cy="39604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사각형 설명선 8"/>
          <p:cNvSpPr/>
          <p:nvPr/>
        </p:nvSpPr>
        <p:spPr>
          <a:xfrm>
            <a:off x="1043608" y="692696"/>
            <a:ext cx="4104456" cy="1080120"/>
          </a:xfrm>
          <a:prstGeom prst="wedgeRoundRectCallout">
            <a:avLst>
              <a:gd name="adj1" fmla="val -28328"/>
              <a:gd name="adj2" fmla="val 98782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아침 운동하니까 배가 고파요</a:t>
            </a:r>
            <a:r>
              <a:rPr lang="en-US" altLang="ko-KR" dirty="0" smtClean="0"/>
              <a:t>.</a:t>
            </a:r>
          </a:p>
          <a:p>
            <a:pPr algn="ctr"/>
            <a:r>
              <a:rPr lang="ko-KR" altLang="en-US" dirty="0" err="1" smtClean="0"/>
              <a:t>맛있는거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사주삼요ㅋㅋ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hlinkshowjump?jump=nextslide" highlightClick="1"/>
          </p:cNvPr>
          <p:cNvSpPr/>
          <p:nvPr/>
        </p:nvSpPr>
        <p:spPr>
          <a:xfrm>
            <a:off x="5724128" y="2204864"/>
            <a:ext cx="2520280" cy="2736304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매점 가기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     </a:t>
            </a:r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      </a:t>
            </a:r>
            <a:r>
              <a:rPr lang="ko-KR" altLang="en-US" sz="2000" dirty="0" smtClean="0"/>
              <a:t>사료 </a:t>
            </a:r>
            <a:r>
              <a:rPr lang="en-US" altLang="ko-KR" sz="2000" dirty="0" smtClean="0"/>
              <a:t>: </a:t>
            </a:r>
            <a:r>
              <a:rPr lang="en-US" altLang="ko-KR" sz="2000" dirty="0" smtClean="0"/>
              <a:t>1500</a:t>
            </a:r>
            <a:r>
              <a:rPr lang="ko-KR" altLang="en-US" sz="2000" dirty="0" smtClean="0"/>
              <a:t>원                                          비타민 </a:t>
            </a:r>
            <a:r>
              <a:rPr lang="en-US" altLang="ko-KR" sz="2000" dirty="0" smtClean="0"/>
              <a:t>: </a:t>
            </a:r>
            <a:r>
              <a:rPr lang="en-US" altLang="ko-KR" sz="2000" dirty="0" smtClean="0"/>
              <a:t>1500</a:t>
            </a:r>
            <a:r>
              <a:rPr lang="ko-KR" altLang="en-US" sz="2000" dirty="0" smtClean="0"/>
              <a:t>원</a:t>
            </a:r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   </a:t>
            </a:r>
            <a:r>
              <a:rPr lang="ko-KR" altLang="en-US" sz="2000" dirty="0" smtClean="0"/>
              <a:t>닭고기 캔 </a:t>
            </a:r>
            <a:r>
              <a:rPr lang="en-US" altLang="ko-KR" sz="2000" dirty="0" smtClean="0"/>
              <a:t>: </a:t>
            </a:r>
            <a:r>
              <a:rPr lang="en-US" altLang="ko-KR" sz="2000" dirty="0" smtClean="0"/>
              <a:t>1500</a:t>
            </a:r>
            <a:r>
              <a:rPr lang="ko-KR" altLang="en-US" sz="2000" dirty="0" smtClean="0"/>
              <a:t>원                                    소고기 캔 </a:t>
            </a:r>
            <a:r>
              <a:rPr lang="en-US" altLang="ko-KR" sz="2000" dirty="0" smtClean="0"/>
              <a:t>: </a:t>
            </a:r>
            <a:r>
              <a:rPr lang="en-US" altLang="ko-KR" sz="2000" dirty="0" smtClean="0"/>
              <a:t>1500</a:t>
            </a:r>
            <a:r>
              <a:rPr lang="ko-KR" altLang="en-US" sz="2000" dirty="0" smtClean="0"/>
              <a:t>원</a:t>
            </a:r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ko-KR" altLang="en-US" sz="2000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0" y="0"/>
            <a:ext cx="9144000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accent6"/>
                </a:solidFill>
              </a:rPr>
              <a:t>강아지 매점 </a:t>
            </a:r>
            <a:r>
              <a:rPr lang="en-US" altLang="ko-KR" sz="2500" dirty="0" smtClean="0">
                <a:solidFill>
                  <a:schemeClr val="accent6"/>
                </a:solidFill>
              </a:rPr>
              <a:t>(1</a:t>
            </a:r>
            <a:r>
              <a:rPr lang="ko-KR" altLang="en-US" sz="2500" dirty="0" smtClean="0">
                <a:solidFill>
                  <a:schemeClr val="accent6"/>
                </a:solidFill>
              </a:rPr>
              <a:t>번에 </a:t>
            </a:r>
            <a:r>
              <a:rPr lang="en-US" altLang="ko-KR" sz="2500" dirty="0" smtClean="0">
                <a:solidFill>
                  <a:schemeClr val="accent6"/>
                </a:solidFill>
              </a:rPr>
              <a:t>1</a:t>
            </a:r>
            <a:r>
              <a:rPr lang="ko-KR" altLang="en-US" sz="2500" dirty="0" smtClean="0">
                <a:solidFill>
                  <a:schemeClr val="accent6"/>
                </a:solidFill>
              </a:rPr>
              <a:t>가지만 살수 있음</a:t>
            </a:r>
            <a:r>
              <a:rPr lang="en-US" altLang="ko-KR" sz="2500" dirty="0" smtClean="0">
                <a:solidFill>
                  <a:schemeClr val="accent6"/>
                </a:solidFill>
              </a:rPr>
              <a:t>)</a:t>
            </a:r>
            <a:endParaRPr lang="ko-KR" altLang="en-US" sz="2500" dirty="0">
              <a:solidFill>
                <a:schemeClr val="accent6"/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0" y="692696"/>
            <a:ext cx="9144000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accent6"/>
                </a:solidFill>
              </a:rPr>
              <a:t>현재 보유하고 있는 돈 </a:t>
            </a:r>
            <a:r>
              <a:rPr lang="en-US" altLang="ko-KR" sz="2500" dirty="0" smtClean="0">
                <a:solidFill>
                  <a:schemeClr val="accent6"/>
                </a:solidFill>
              </a:rPr>
              <a:t>: </a:t>
            </a:r>
            <a:r>
              <a:rPr lang="en-US" altLang="ko-KR" sz="2500" dirty="0" smtClean="0">
                <a:solidFill>
                  <a:schemeClr val="accent6"/>
                </a:solidFill>
              </a:rPr>
              <a:t>2000</a:t>
            </a:r>
            <a:r>
              <a:rPr lang="ko-KR" altLang="en-US" sz="2500" dirty="0" smtClean="0">
                <a:solidFill>
                  <a:schemeClr val="accent6"/>
                </a:solidFill>
              </a:rPr>
              <a:t>원</a:t>
            </a:r>
            <a:endParaRPr lang="ko-KR" altLang="en-US" sz="2500" dirty="0">
              <a:solidFill>
                <a:schemeClr val="accent6"/>
              </a:solidFill>
            </a:endParaRPr>
          </a:p>
        </p:txBody>
      </p:sp>
      <p:pic>
        <p:nvPicPr>
          <p:cNvPr id="7" name="Picture 2" descr="[5%즉시할인쿠폰] (SZZ)▲퓨리나 프로플랜 다이어트 8.16kg(오리지날)▲애견사료/강아지먹이/애완견/먹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72816"/>
            <a:ext cx="2016224" cy="1728192"/>
          </a:xfrm>
          <a:prstGeom prst="rect">
            <a:avLst/>
          </a:prstGeom>
          <a:noFill/>
        </p:spPr>
      </p:pic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2555776" y="1844824"/>
            <a:ext cx="720080" cy="1800200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구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매</a:t>
            </a:r>
            <a:endParaRPr lang="ko-KR" altLang="en-US" sz="2000" dirty="0"/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7884368" y="1844824"/>
            <a:ext cx="720080" cy="1800200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구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매</a:t>
            </a:r>
            <a:endParaRPr lang="ko-KR" altLang="en-US" sz="2000" dirty="0"/>
          </a:p>
        </p:txBody>
      </p:sp>
      <p:pic>
        <p:nvPicPr>
          <p:cNvPr id="10" name="Picture 2" descr="8in1 에너바이트(짜 먹이는 영양제) 120g/강아지 영양제,비타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772816"/>
            <a:ext cx="2016224" cy="1728194"/>
          </a:xfrm>
          <a:prstGeom prst="rect">
            <a:avLst/>
          </a:prstGeom>
          <a:noFill/>
        </p:spPr>
      </p:pic>
      <p:pic>
        <p:nvPicPr>
          <p:cNvPr id="11" name="Picture 4" descr="ANF 독푸드 닭고기&amp;젤리 캔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437112"/>
            <a:ext cx="2016224" cy="1728192"/>
          </a:xfrm>
          <a:prstGeom prst="rect">
            <a:avLst/>
          </a:prstGeom>
          <a:noFill/>
        </p:spPr>
      </p:pic>
      <p:sp>
        <p:nvSpPr>
          <p:cNvPr id="12" name="실행 단추: 사용자 지정 11">
            <a:hlinkClick r:id="" action="ppaction://hlinkshowjump?jump=nextslide" highlightClick="1"/>
          </p:cNvPr>
          <p:cNvSpPr/>
          <p:nvPr/>
        </p:nvSpPr>
        <p:spPr>
          <a:xfrm>
            <a:off x="2555776" y="4581128"/>
            <a:ext cx="720080" cy="1800200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구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매</a:t>
            </a:r>
            <a:endParaRPr lang="ko-KR" altLang="en-US" sz="2000" dirty="0"/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7884368" y="4581128"/>
            <a:ext cx="720080" cy="1800200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구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매</a:t>
            </a:r>
            <a:endParaRPr lang="ko-KR" altLang="en-US" sz="2000" dirty="0"/>
          </a:p>
        </p:txBody>
      </p:sp>
      <p:pic>
        <p:nvPicPr>
          <p:cNvPr id="14" name="Picture 2" descr="시저 소고기 캔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4437112"/>
            <a:ext cx="2016224" cy="17281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000" dirty="0" smtClean="0"/>
              <a:t>선택하신 제품을 구매하시겠습니까</a:t>
            </a:r>
            <a:r>
              <a:rPr lang="en-US" altLang="ko-KR" sz="3000" dirty="0" smtClean="0"/>
              <a:t>?</a:t>
            </a:r>
          </a:p>
          <a:p>
            <a:r>
              <a:rPr lang="ko-KR" altLang="en-US" sz="3000" dirty="0" smtClean="0"/>
              <a:t>딴 제품을 구매 </a:t>
            </a:r>
            <a:r>
              <a:rPr lang="ko-KR" altLang="en-US" sz="3000" dirty="0" err="1" smtClean="0"/>
              <a:t>하실려면</a:t>
            </a:r>
            <a:r>
              <a:rPr lang="ko-KR" altLang="en-US" sz="3000" dirty="0" smtClean="0"/>
              <a:t> 뒤로 가기를 누르시고</a:t>
            </a:r>
            <a:endParaRPr lang="en-US" altLang="ko-KR" sz="3000" dirty="0" smtClean="0"/>
          </a:p>
          <a:p>
            <a:r>
              <a:rPr lang="ko-KR" altLang="en-US" sz="3000" dirty="0" smtClean="0"/>
              <a:t>현재 제품을 강아지한테 </a:t>
            </a:r>
            <a:r>
              <a:rPr lang="ko-KR" altLang="en-US" sz="3000" dirty="0" err="1" smtClean="0"/>
              <a:t>먹일려면</a:t>
            </a:r>
            <a:r>
              <a:rPr lang="ko-KR" altLang="en-US" sz="3000" dirty="0" smtClean="0"/>
              <a:t> 먹이기를 누르세요</a:t>
            </a:r>
            <a:r>
              <a:rPr lang="en-US" altLang="ko-KR" sz="3000" dirty="0" smtClean="0"/>
              <a:t>.</a:t>
            </a:r>
          </a:p>
          <a:p>
            <a:endParaRPr lang="en-US" altLang="ko-KR" sz="3000" dirty="0" smtClean="0"/>
          </a:p>
          <a:p>
            <a:endParaRPr lang="en-US" altLang="ko-KR" sz="3000" dirty="0" smtClean="0"/>
          </a:p>
          <a:p>
            <a:endParaRPr lang="en-US" altLang="ko-KR" sz="3000" dirty="0" smtClean="0"/>
          </a:p>
          <a:p>
            <a:endParaRPr lang="en-US" altLang="ko-KR" sz="3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ko-KR" altLang="en-US" sz="2000" dirty="0"/>
          </a:p>
        </p:txBody>
      </p:sp>
      <p:sp>
        <p:nvSpPr>
          <p:cNvPr id="5" name="실행 단추: 사용자 지정 4">
            <a:hlinkClick r:id="" action="ppaction://hlinkshowjump?jump=previousslide" highlightClick="1"/>
          </p:cNvPr>
          <p:cNvSpPr/>
          <p:nvPr/>
        </p:nvSpPr>
        <p:spPr>
          <a:xfrm>
            <a:off x="971600" y="4581128"/>
            <a:ext cx="2520280" cy="15841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뒤로 가기</a:t>
            </a:r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hlinkshowjump?jump=nextslide" highlightClick="1"/>
          </p:cNvPr>
          <p:cNvSpPr/>
          <p:nvPr/>
        </p:nvSpPr>
        <p:spPr>
          <a:xfrm>
            <a:off x="5508104" y="4581128"/>
            <a:ext cx="2520280" cy="15841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먹이기</a:t>
            </a:r>
            <a:endParaRPr lang="ko-KR" altLang="en-US" sz="4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ko-KR" alt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251520" y="4077072"/>
            <a:ext cx="79208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133219" y="2708920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197115" y="2708920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05026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187220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25106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3168352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7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25106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4608512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2" y="198884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619268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198884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7416824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12504" y="2154284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61610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8640960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밥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먹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는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24487" y="198884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5" y="2636912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476672"/>
            <a:ext cx="4392488" cy="6264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                                    </a:t>
            </a:r>
            <a:endParaRPr lang="en-US" altLang="ko-KR" dirty="0" smtClean="0"/>
          </a:p>
          <a:p>
            <a:pPr algn="ctr"/>
            <a:r>
              <a:rPr lang="en-US" altLang="ko-KR" dirty="0"/>
              <a:t> </a:t>
            </a:r>
            <a:r>
              <a:rPr lang="en-US" altLang="ko-KR" dirty="0" smtClean="0"/>
              <a:t>                                  </a:t>
            </a:r>
            <a:r>
              <a:rPr lang="ko-KR" altLang="en-US" dirty="0" smtClean="0"/>
              <a:t>건강</a:t>
            </a:r>
            <a:endParaRPr lang="en-US" altLang="ko-KR" dirty="0" smtClean="0"/>
          </a:p>
          <a:p>
            <a:pPr algn="r"/>
            <a:r>
              <a:rPr lang="en-US" altLang="ko-KR" dirty="0"/>
              <a:t> </a:t>
            </a:r>
            <a:r>
              <a:rPr lang="en-US" altLang="ko-KR" dirty="0" smtClean="0"/>
              <a:t>                       100/100</a:t>
            </a:r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ctr"/>
            <a:endParaRPr lang="en-US" altLang="ko-KR" dirty="0"/>
          </a:p>
        </p:txBody>
      </p:sp>
      <p:pic>
        <p:nvPicPr>
          <p:cNvPr id="6" name="Picture 2" descr="썸네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2736304" cy="4968552"/>
          </a:xfrm>
          <a:prstGeom prst="rect">
            <a:avLst/>
          </a:prstGeom>
          <a:noFill/>
        </p:spPr>
      </p:pic>
      <p:sp>
        <p:nvSpPr>
          <p:cNvPr id="7" name="모서리가 둥근 직사각형 6"/>
          <p:cNvSpPr/>
          <p:nvPr/>
        </p:nvSpPr>
        <p:spPr>
          <a:xfrm>
            <a:off x="539552" y="116632"/>
            <a:ext cx="3456384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accent6"/>
                </a:solidFill>
              </a:rPr>
              <a:t>강아지 키우기</a:t>
            </a:r>
            <a:endParaRPr lang="ko-KR" altLang="en-US" sz="2500" dirty="0">
              <a:solidFill>
                <a:schemeClr val="accent6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491880" y="2420888"/>
            <a:ext cx="648072" cy="39604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사각형 설명선 8"/>
          <p:cNvSpPr/>
          <p:nvPr/>
        </p:nvSpPr>
        <p:spPr>
          <a:xfrm>
            <a:off x="1043608" y="692696"/>
            <a:ext cx="4104456" cy="1080120"/>
          </a:xfrm>
          <a:prstGeom prst="wedgeRoundRectCallout">
            <a:avLst>
              <a:gd name="adj1" fmla="val -28328"/>
              <a:gd name="adj2" fmla="val 98782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너무 맛있어요</a:t>
            </a:r>
            <a:r>
              <a:rPr lang="en-US" altLang="ko-KR" dirty="0" smtClean="0"/>
              <a:t>!</a:t>
            </a:r>
          </a:p>
          <a:p>
            <a:pPr algn="ctr"/>
            <a:r>
              <a:rPr lang="ko-KR" altLang="en-US" dirty="0" smtClean="0"/>
              <a:t>주인님 건강검진 받으러 가요</a:t>
            </a:r>
            <a:r>
              <a:rPr lang="en-US" altLang="ko-KR" dirty="0" smtClean="0"/>
              <a:t>!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hlinkshowjump?jump=nextslide" highlightClick="1"/>
          </p:cNvPr>
          <p:cNvSpPr/>
          <p:nvPr/>
        </p:nvSpPr>
        <p:spPr>
          <a:xfrm>
            <a:off x="5724128" y="2204864"/>
            <a:ext cx="2520280" cy="2736304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병원 가기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ko-KR" alt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251520" y="4077072"/>
            <a:ext cx="79208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찰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133219" y="2708920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197115" y="2708920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05026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187220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찰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25106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3168352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7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찰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132856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25106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4608512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2" y="198884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찰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6192688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198884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찰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7416824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찰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812504" y="2154284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05267" y="270892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4" y="2636912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51520" y="4077072"/>
            <a:ext cx="8604448" cy="1152128"/>
          </a:xfrm>
          <a:prstGeom prst="roundRect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251520" y="4077072"/>
            <a:ext cx="8640960" cy="11521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69321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334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찰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97514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중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868144" y="1988840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.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33218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지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7115" y="2636912"/>
            <a:ext cx="8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none" spc="0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아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05026" y="2708920"/>
            <a:ext cx="86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dirty="0" err="1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ix핑크리본 M" pitchFamily="18" charset="-127"/>
                <a:ea typeface="Rix핑크리본 M" pitchFamily="18" charset="-127"/>
              </a:rPr>
              <a:t>강</a:t>
            </a:r>
            <a:endParaRPr lang="en-US" altLang="ko-KR" sz="5400" b="1" cap="none" spc="0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ix핑크리본 M" pitchFamily="18" charset="-127"/>
              <a:ea typeface="Rix핑크리본 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692696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기다려주세요</a:t>
            </a:r>
            <a:r>
              <a:rPr lang="en-US" altLang="ko-KR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.</a:t>
            </a:r>
            <a:r>
              <a:rPr lang="ko-KR" altLang="en-US" sz="4800" dirty="0" smtClean="0">
                <a:solidFill>
                  <a:schemeClr val="bg1"/>
                </a:solidFill>
                <a:latin typeface="Rix핑크리본 M" pitchFamily="18" charset="-127"/>
                <a:ea typeface="Rix핑크리본 M" pitchFamily="18" charset="-127"/>
              </a:rPr>
              <a:t>★</a:t>
            </a:r>
            <a:endParaRPr lang="ko-KR" altLang="en-US" sz="4800" dirty="0">
              <a:solidFill>
                <a:schemeClr val="bg1"/>
              </a:solidFill>
              <a:latin typeface="Rix핑크리본 M" pitchFamily="18" charset="-127"/>
              <a:ea typeface="Rix핑크리본 M" pitchFamily="18" charset="-127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실행 단추: 사용자 지정 1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7" name="모서리가 둥근 사각형 설명선 6"/>
          <p:cNvSpPr/>
          <p:nvPr/>
        </p:nvSpPr>
        <p:spPr>
          <a:xfrm>
            <a:off x="179512" y="188640"/>
            <a:ext cx="4968552" cy="2376264"/>
          </a:xfrm>
          <a:prstGeom prst="wedgeRoundRectCallout">
            <a:avLst>
              <a:gd name="adj1" fmla="val -42292"/>
              <a:gd name="adj2" fmla="val 88388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의사의 말 </a:t>
            </a:r>
            <a:r>
              <a:rPr lang="en-US" altLang="ko-KR" dirty="0" smtClean="0"/>
              <a:t>:</a:t>
            </a:r>
          </a:p>
          <a:p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강아지는 매우 건강한 상태입니다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하지만 나이가 있어 이제 자연적으로</a:t>
            </a:r>
            <a:endParaRPr lang="en-US" altLang="ko-KR" dirty="0" smtClean="0"/>
          </a:p>
          <a:p>
            <a:r>
              <a:rPr lang="ko-KR" altLang="en-US" dirty="0" smtClean="0"/>
              <a:t>죽을 때가 되었습니다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마음의 준비를 하셔야</a:t>
            </a:r>
            <a:r>
              <a:rPr lang="en-US" altLang="ko-KR" dirty="0" smtClean="0"/>
              <a:t>...</a:t>
            </a:r>
            <a:endParaRPr lang="en-US" altLang="ko-KR" dirty="0" smtClean="0"/>
          </a:p>
        </p:txBody>
      </p:sp>
      <p:sp>
        <p:nvSpPr>
          <p:cNvPr id="9" name="모서리가 둥근 사각형 설명선 8"/>
          <p:cNvSpPr/>
          <p:nvPr/>
        </p:nvSpPr>
        <p:spPr>
          <a:xfrm>
            <a:off x="3995936" y="3501008"/>
            <a:ext cx="4968552" cy="2376264"/>
          </a:xfrm>
          <a:prstGeom prst="wedgeRoundRectCallout">
            <a:avLst>
              <a:gd name="adj1" fmla="val 49727"/>
              <a:gd name="adj2" fmla="val 87888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/>
              <a:t>나의 말 </a:t>
            </a:r>
            <a:r>
              <a:rPr lang="en-US" altLang="ko-KR" dirty="0" smtClean="0"/>
              <a:t>: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알겠습니다</a:t>
            </a:r>
            <a:r>
              <a:rPr lang="en-US" altLang="ko-KR" dirty="0" smtClean="0"/>
              <a:t>...</a:t>
            </a:r>
          </a:p>
          <a:p>
            <a:r>
              <a:rPr lang="ko-KR" altLang="en-US" dirty="0" smtClean="0"/>
              <a:t>강아지야 부디 천국 가서 잘살아라</a:t>
            </a:r>
            <a:r>
              <a:rPr lang="en-US" altLang="ko-KR" dirty="0" smtClean="0"/>
              <a:t>...</a:t>
            </a:r>
            <a:r>
              <a:rPr lang="ko-KR" altLang="en-US" dirty="0" smtClean="0"/>
              <a:t> </a:t>
            </a:r>
            <a:endParaRPr lang="en-US" altLang="ko-KR" dirty="0" smtClean="0"/>
          </a:p>
        </p:txBody>
      </p:sp>
      <p:sp>
        <p:nvSpPr>
          <p:cNvPr id="10" name="실행 단추: 앞으로 또는 다음 9">
            <a:hlinkClick r:id="" action="ppaction://hlinkshowjump?jump=nextslide" highlightClick="1"/>
          </p:cNvPr>
          <p:cNvSpPr/>
          <p:nvPr/>
        </p:nvSpPr>
        <p:spPr>
          <a:xfrm>
            <a:off x="6660232" y="0"/>
            <a:ext cx="2483768" cy="1052736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pPr algn="ctr"/>
            <a:r>
              <a:rPr lang="en-US" altLang="ko-KR" dirty="0" smtClean="0"/>
              <a:t>               </a:t>
            </a:r>
            <a:r>
              <a:rPr lang="ko-KR" altLang="en-US" sz="2000" dirty="0" smtClean="0">
                <a:solidFill>
                  <a:schemeClr val="tx1"/>
                </a:solidFill>
              </a:rPr>
              <a:t>넘어가기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실행 단추: 사용자 지정 2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2" name="실행 단추: 사용자 지정 1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3500" dirty="0" smtClean="0"/>
          </a:p>
          <a:p>
            <a:pPr algn="ctr"/>
            <a:r>
              <a:rPr lang="ko-KR" altLang="en-US" sz="3000" dirty="0" smtClean="0"/>
              <a:t>축하합니다</a:t>
            </a:r>
            <a:r>
              <a:rPr lang="en-US" altLang="ko-KR" sz="3000" dirty="0" smtClean="0"/>
              <a:t>.</a:t>
            </a:r>
          </a:p>
          <a:p>
            <a:pPr algn="ctr"/>
            <a:r>
              <a:rPr lang="ko-KR" altLang="en-US" sz="3000" dirty="0" smtClean="0"/>
              <a:t>강아지 키우기 게임을 </a:t>
            </a:r>
            <a:r>
              <a:rPr lang="ko-KR" altLang="en-US" sz="3000" dirty="0" smtClean="0"/>
              <a:t>성공하셨습니다</a:t>
            </a:r>
            <a:r>
              <a:rPr lang="en-US" altLang="ko-KR" sz="3000" dirty="0" smtClean="0"/>
              <a:t>.</a:t>
            </a:r>
          </a:p>
          <a:p>
            <a:pPr algn="ctr"/>
            <a:r>
              <a:rPr lang="ko-KR" altLang="en-US" sz="3000" dirty="0" smtClean="0"/>
              <a:t>원래 결말은 다 </a:t>
            </a:r>
            <a:r>
              <a:rPr lang="ko-KR" altLang="en-US" sz="3000" dirty="0" err="1" smtClean="0"/>
              <a:t>이런검ㅋㅋㅋ</a:t>
            </a:r>
            <a:endParaRPr lang="en-US" altLang="ko-KR" sz="3000" dirty="0" smtClean="0"/>
          </a:p>
          <a:p>
            <a:r>
              <a:rPr lang="ko-KR" altLang="en-US" sz="3000" dirty="0" err="1" smtClean="0"/>
              <a:t>이메일</a:t>
            </a:r>
            <a:r>
              <a:rPr lang="ko-KR" altLang="en-US" sz="3000" dirty="0" smtClean="0"/>
              <a:t>  </a:t>
            </a:r>
            <a:r>
              <a:rPr lang="en-US" altLang="ko-KR" sz="3000" dirty="0" smtClean="0"/>
              <a:t>: </a:t>
            </a:r>
          </a:p>
          <a:p>
            <a:r>
              <a:rPr lang="en-US" altLang="ko-KR" sz="3000" dirty="0" smtClean="0"/>
              <a:t>worud0215@nate.com</a:t>
            </a:r>
          </a:p>
          <a:p>
            <a:r>
              <a:rPr lang="ko-KR" altLang="en-US" sz="3000" dirty="0" err="1" smtClean="0"/>
              <a:t>싸이월드</a:t>
            </a:r>
            <a:r>
              <a:rPr lang="ko-KR" altLang="en-US" sz="3000" dirty="0" smtClean="0"/>
              <a:t> 주소 </a:t>
            </a:r>
            <a:r>
              <a:rPr lang="en-US" altLang="ko-KR" sz="3000" dirty="0" smtClean="0"/>
              <a:t>: http://minihp.cyworld.com/pims/main/pims_main.asp?tid=64739341&amp;urlstr=&amp;urlstrsub=&amp;seq=&amp;item_seq=</a:t>
            </a:r>
          </a:p>
          <a:p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업데이트는 매주 </a:t>
            </a:r>
            <a:r>
              <a:rPr lang="ko-KR" altLang="en-US" sz="3000" dirty="0" smtClean="0"/>
              <a:t>토요일 </a:t>
            </a:r>
            <a:r>
              <a:rPr lang="ko-KR" altLang="en-US" sz="3000" dirty="0" smtClean="0"/>
              <a:t>입니다</a:t>
            </a:r>
            <a:r>
              <a:rPr lang="en-US" altLang="ko-KR" sz="3000" dirty="0" smtClean="0"/>
              <a:t>.</a:t>
            </a:r>
          </a:p>
          <a:p>
            <a:pPr algn="ctr"/>
            <a:r>
              <a:rPr lang="en-US" altLang="ko-KR" sz="3000" dirty="0" smtClean="0"/>
              <a:t> </a:t>
            </a:r>
            <a:r>
              <a:rPr lang="ko-KR" altLang="en-US" sz="3000" dirty="0" smtClean="0"/>
              <a:t>일촌 신청 받습니다</a:t>
            </a:r>
            <a:r>
              <a:rPr lang="en-US" altLang="ko-KR" sz="3000" dirty="0" smtClean="0"/>
              <a:t>. </a:t>
            </a:r>
            <a:r>
              <a:rPr lang="ko-KR" altLang="en-US" sz="3000" dirty="0" err="1" smtClean="0"/>
              <a:t>네이트온</a:t>
            </a:r>
            <a:r>
              <a:rPr lang="ko-KR" altLang="en-US" sz="3000" dirty="0" smtClean="0"/>
              <a:t> </a:t>
            </a:r>
            <a:r>
              <a:rPr lang="ko-KR" altLang="en-US" sz="3000" dirty="0" smtClean="0"/>
              <a:t>친구 받습니다</a:t>
            </a:r>
            <a:r>
              <a:rPr lang="en-US" altLang="ko-KR" sz="3000" dirty="0" smtClean="0"/>
              <a:t>.</a:t>
            </a:r>
          </a:p>
          <a:p>
            <a:pPr algn="ctr"/>
            <a:r>
              <a:rPr lang="ko-KR" altLang="en-US" sz="3000" dirty="0" smtClean="0"/>
              <a:t> 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감사합니다</a:t>
            </a:r>
            <a:r>
              <a:rPr lang="en-US" altLang="ko-KR" sz="3000" dirty="0" smtClean="0"/>
              <a:t>. (</a:t>
            </a:r>
            <a:r>
              <a:rPr lang="ko-KR" altLang="en-US" sz="3000" dirty="0" smtClean="0"/>
              <a:t>게임 끝내기 </a:t>
            </a:r>
            <a:r>
              <a:rPr lang="en-US" altLang="ko-KR" sz="3000" dirty="0" smtClean="0"/>
              <a:t>ESC</a:t>
            </a:r>
            <a:r>
              <a:rPr lang="ko-KR" altLang="en-US" sz="3000" dirty="0" smtClean="0"/>
              <a:t>누르세요</a:t>
            </a:r>
            <a:r>
              <a:rPr lang="en-US" altLang="ko-KR" sz="3000" dirty="0" smtClean="0"/>
              <a:t>.)</a:t>
            </a: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실행 단추: 사용자 지정 1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179512" y="476672"/>
            <a:ext cx="4392488" cy="6264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                                    </a:t>
            </a:r>
            <a:endParaRPr lang="en-US" altLang="ko-KR" dirty="0" smtClean="0"/>
          </a:p>
          <a:p>
            <a:pPr algn="ctr"/>
            <a:r>
              <a:rPr lang="en-US" altLang="ko-KR" dirty="0"/>
              <a:t> </a:t>
            </a:r>
            <a:r>
              <a:rPr lang="en-US" altLang="ko-KR" dirty="0" smtClean="0"/>
              <a:t>                                  </a:t>
            </a:r>
            <a:r>
              <a:rPr lang="ko-KR" altLang="en-US" dirty="0" smtClean="0"/>
              <a:t>건강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                     0/100</a:t>
            </a:r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r"/>
            <a:endParaRPr lang="en-US" altLang="ko-KR" dirty="0" smtClean="0"/>
          </a:p>
          <a:p>
            <a:pPr algn="r"/>
            <a:endParaRPr lang="en-US" altLang="ko-KR" dirty="0"/>
          </a:p>
          <a:p>
            <a:pPr algn="ctr"/>
            <a:endParaRPr lang="en-US" altLang="ko-KR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539552" y="116632"/>
            <a:ext cx="3456384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accent6"/>
                </a:solidFill>
              </a:rPr>
              <a:t>강아지 키우기</a:t>
            </a:r>
            <a:endParaRPr lang="ko-KR" altLang="en-US" sz="2500" dirty="0">
              <a:solidFill>
                <a:schemeClr val="accent6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491880" y="2420888"/>
            <a:ext cx="648072" cy="39604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 descr="썸네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12776"/>
            <a:ext cx="2715730" cy="4968552"/>
          </a:xfrm>
          <a:prstGeom prst="rect">
            <a:avLst/>
          </a:prstGeom>
          <a:noFill/>
        </p:spPr>
      </p:pic>
      <p:sp>
        <p:nvSpPr>
          <p:cNvPr id="7" name="모서리가 둥근 사각형 설명선 6"/>
          <p:cNvSpPr/>
          <p:nvPr/>
        </p:nvSpPr>
        <p:spPr>
          <a:xfrm>
            <a:off x="1043608" y="692696"/>
            <a:ext cx="4104456" cy="1080120"/>
          </a:xfrm>
          <a:prstGeom prst="wedgeRoundRectCallout">
            <a:avLst>
              <a:gd name="adj1" fmla="val -28328"/>
              <a:gd name="adj2" fmla="val 98782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강아지 사망</a:t>
            </a:r>
            <a:endParaRPr lang="ko-KR" altLang="en-US" sz="2000" dirty="0"/>
          </a:p>
        </p:txBody>
      </p:sp>
      <p:sp>
        <p:nvSpPr>
          <p:cNvPr id="13" name="실행 단추: 사용자 지정 12">
            <a:hlinkClick r:id="" action="ppaction://hlinkshowjump?jump=endshow" highlightClick="1"/>
          </p:cNvPr>
          <p:cNvSpPr/>
          <p:nvPr/>
        </p:nvSpPr>
        <p:spPr>
          <a:xfrm>
            <a:off x="5724128" y="908720"/>
            <a:ext cx="2664296" cy="5112568"/>
          </a:xfrm>
          <a:prstGeom prst="actionButtonBlank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끝내기</a:t>
            </a:r>
            <a:endParaRPr lang="ko-KR" altLang="en-US" sz="4000" dirty="0"/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770</Words>
  <Application>Microsoft Office PowerPoint</Application>
  <PresentationFormat>화면 슬라이드 쇼(4:3)</PresentationFormat>
  <Paragraphs>623</Paragraphs>
  <Slides>55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56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18</cp:revision>
  <dcterms:created xsi:type="dcterms:W3CDTF">2012-07-13T13:31:34Z</dcterms:created>
  <dcterms:modified xsi:type="dcterms:W3CDTF">2012-07-14T04:53:36Z</dcterms:modified>
</cp:coreProperties>
</file>