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540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555EB-9BDB-4E24-80C3-6AAD088689A3}" type="datetimeFigureOut">
              <a:rPr lang="ko-KR" altLang="en-US" smtClean="0"/>
              <a:pPr/>
              <a:t>2013-07-22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43F35-73EC-43BF-AA87-205FAC1D224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555EB-9BDB-4E24-80C3-6AAD088689A3}" type="datetimeFigureOut">
              <a:rPr lang="ko-KR" altLang="en-US" smtClean="0"/>
              <a:pPr/>
              <a:t>2013-07-22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43F35-73EC-43BF-AA87-205FAC1D224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555EB-9BDB-4E24-80C3-6AAD088689A3}" type="datetimeFigureOut">
              <a:rPr lang="ko-KR" altLang="en-US" smtClean="0"/>
              <a:pPr/>
              <a:t>2013-07-22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43F35-73EC-43BF-AA87-205FAC1D224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555EB-9BDB-4E24-80C3-6AAD088689A3}" type="datetimeFigureOut">
              <a:rPr lang="ko-KR" altLang="en-US" smtClean="0"/>
              <a:pPr/>
              <a:t>2013-07-22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43F35-73EC-43BF-AA87-205FAC1D224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555EB-9BDB-4E24-80C3-6AAD088689A3}" type="datetimeFigureOut">
              <a:rPr lang="ko-KR" altLang="en-US" smtClean="0"/>
              <a:pPr/>
              <a:t>2013-07-22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43F35-73EC-43BF-AA87-205FAC1D224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555EB-9BDB-4E24-80C3-6AAD088689A3}" type="datetimeFigureOut">
              <a:rPr lang="ko-KR" altLang="en-US" smtClean="0"/>
              <a:pPr/>
              <a:t>2013-07-22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43F35-73EC-43BF-AA87-205FAC1D224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555EB-9BDB-4E24-80C3-6AAD088689A3}" type="datetimeFigureOut">
              <a:rPr lang="ko-KR" altLang="en-US" smtClean="0"/>
              <a:pPr/>
              <a:t>2013-07-22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43F35-73EC-43BF-AA87-205FAC1D224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555EB-9BDB-4E24-80C3-6AAD088689A3}" type="datetimeFigureOut">
              <a:rPr lang="ko-KR" altLang="en-US" smtClean="0"/>
              <a:pPr/>
              <a:t>2013-07-22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43F35-73EC-43BF-AA87-205FAC1D224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555EB-9BDB-4E24-80C3-6AAD088689A3}" type="datetimeFigureOut">
              <a:rPr lang="ko-KR" altLang="en-US" smtClean="0"/>
              <a:pPr/>
              <a:t>2013-07-22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43F35-73EC-43BF-AA87-205FAC1D224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555EB-9BDB-4E24-80C3-6AAD088689A3}" type="datetimeFigureOut">
              <a:rPr lang="ko-KR" altLang="en-US" smtClean="0"/>
              <a:pPr/>
              <a:t>2013-07-22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43F35-73EC-43BF-AA87-205FAC1D224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555EB-9BDB-4E24-80C3-6AAD088689A3}" type="datetimeFigureOut">
              <a:rPr lang="ko-KR" altLang="en-US" smtClean="0"/>
              <a:pPr/>
              <a:t>2013-07-22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43F35-73EC-43BF-AA87-205FAC1D224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5555EB-9BDB-4E24-80C3-6AAD088689A3}" type="datetimeFigureOut">
              <a:rPr lang="ko-KR" altLang="en-US" smtClean="0"/>
              <a:pPr/>
              <a:t>2013-07-22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943F35-73EC-43BF-AA87-205FAC1D224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6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slide" Target="slide4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slide" Target="slide9.xml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imagesearch.naver.com/search.naver?sm=ext&amp;viewloc=1&amp;where=idetail&amp;rev=17&amp;query=%EA%B0%80%EC%9C%84&amp;section=image&amp;sort=0&amp;res_fr=0&amp;res_to=0&amp;start=14&amp;ie=utf8&amp;img_id=dic1540131%7C1144116_1&amp;face=0&amp;color=0&amp;ccl=0&amp;viewtype=2&amp;aq=0&amp;spq=1&amp;nx_search_query=%EA%B0%80%EC%9C%84&amp;nx_and_query=&amp;nx_sub_query=&amp;nx_search_hlquery=&amp;nx_search_fasquery=" TargetMode="Externa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slide" Target="slide2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" Target="slide16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2000" dirty="0" smtClean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r>
              <a:rPr lang="ko-KR" altLang="en-US" sz="2000" dirty="0" smtClean="0"/>
              <a:t>이 게임은 무단복제가 불가능하며</a:t>
            </a:r>
            <a:r>
              <a:rPr lang="en-US" altLang="ko-KR" sz="2000" dirty="0"/>
              <a:t> </a:t>
            </a:r>
            <a:r>
              <a:rPr lang="ko-KR" altLang="en-US" sz="2000" dirty="0" smtClean="0"/>
              <a:t>제작자의</a:t>
            </a:r>
            <a:endParaRPr lang="en-US" altLang="ko-KR" sz="2000" dirty="0" smtClean="0"/>
          </a:p>
          <a:p>
            <a:pPr algn="ctr"/>
            <a:r>
              <a:rPr lang="ko-KR" altLang="en-US" sz="2000" dirty="0" smtClean="0"/>
              <a:t>허락을 받아야만 복제가 가능합니다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이 게임은 공포스럽지 않으므로 고소공포증이 </a:t>
            </a:r>
            <a:endParaRPr lang="en-US" altLang="ko-KR" sz="2000" dirty="0" smtClean="0"/>
          </a:p>
          <a:p>
            <a:pPr algn="ctr"/>
            <a:r>
              <a:rPr lang="ko-KR" altLang="en-US" sz="2000" dirty="0" smtClean="0"/>
              <a:t>있는 사람들도 게임을 재미있게 즐길 수 있습니다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그리고 게임을 하는 도중 나가고 싶으면</a:t>
            </a:r>
            <a:endParaRPr lang="en-US" altLang="ko-KR" sz="2000" dirty="0" smtClean="0"/>
          </a:p>
          <a:p>
            <a:pPr algn="ctr"/>
            <a:r>
              <a:rPr lang="ko-KR" altLang="en-US" sz="2000" dirty="0" smtClean="0"/>
              <a:t>키보드 상단에 있는 </a:t>
            </a:r>
            <a:r>
              <a:rPr lang="en-US" altLang="ko-KR" sz="2000" dirty="0" smtClean="0"/>
              <a:t>ESC</a:t>
            </a:r>
            <a:r>
              <a:rPr lang="ko-KR" altLang="en-US" sz="2000" dirty="0" smtClean="0"/>
              <a:t>를 누르세요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그럼 지금부터 게임을 시작합니다</a:t>
            </a:r>
            <a:r>
              <a:rPr lang="en-US" altLang="ko-KR" sz="2000" dirty="0" smtClean="0"/>
              <a:t>. </a:t>
            </a:r>
            <a:r>
              <a:rPr lang="ko-KR" altLang="en-US" sz="2000" dirty="0" err="1" smtClean="0"/>
              <a:t>즐겜</a:t>
            </a:r>
            <a:endParaRPr lang="en-US" altLang="ko-KR" sz="2000" dirty="0"/>
          </a:p>
          <a:p>
            <a:endParaRPr lang="en-US" altLang="ko-KR" sz="2000" dirty="0" smtClean="0"/>
          </a:p>
          <a:p>
            <a:endParaRPr lang="en-US" altLang="ko-KR" sz="2000" dirty="0"/>
          </a:p>
          <a:p>
            <a:endParaRPr lang="en-US" altLang="ko-KR" sz="2000" dirty="0" smtClean="0"/>
          </a:p>
          <a:p>
            <a:endParaRPr lang="en-US" altLang="ko-KR" sz="2000" dirty="0"/>
          </a:p>
          <a:p>
            <a:endParaRPr lang="en-US" altLang="ko-KR" sz="2000" dirty="0" smtClean="0"/>
          </a:p>
          <a:p>
            <a:endParaRPr lang="en-US" altLang="ko-KR" sz="2000" dirty="0"/>
          </a:p>
          <a:p>
            <a:endParaRPr lang="en-US" altLang="ko-KR" sz="2000" dirty="0" smtClean="0"/>
          </a:p>
          <a:p>
            <a:endParaRPr lang="en-US" altLang="ko-KR" sz="2000" dirty="0" smtClean="0"/>
          </a:p>
        </p:txBody>
      </p:sp>
    </p:spTree>
  </p:cSld>
  <p:clrMapOvr>
    <a:masterClrMapping/>
  </p:clrMapOvr>
  <p:transition spd="med" advClick="0" advTm="14000">
    <p:sndAc>
      <p:stSnd>
        <p:snd r:embed="rId2" name="wi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20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20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6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20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6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20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6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2000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6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2000"/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/>
              <a:t>집 탈출 게임 </a:t>
            </a:r>
            <a:r>
              <a:rPr lang="en-US" altLang="ko-KR" sz="4000" dirty="0" smtClean="0"/>
              <a:t>2</a:t>
            </a:r>
          </a:p>
          <a:p>
            <a:pPr algn="ctr"/>
            <a:endParaRPr lang="en-US" altLang="ko-KR" dirty="0"/>
          </a:p>
          <a:p>
            <a:pPr algn="ctr"/>
            <a:endParaRPr lang="en-US" altLang="ko-KR" dirty="0" smtClean="0"/>
          </a:p>
          <a:p>
            <a:pPr algn="ctr"/>
            <a:r>
              <a:rPr lang="ko-KR" altLang="en-US" sz="3000" dirty="0" smtClean="0"/>
              <a:t>이재경 제작</a:t>
            </a:r>
            <a:endParaRPr lang="en-US" altLang="ko-KR" sz="3000" dirty="0" smtClean="0"/>
          </a:p>
          <a:p>
            <a:pPr algn="ctr"/>
            <a:endParaRPr lang="en-US" altLang="ko-KR" sz="3000" dirty="0"/>
          </a:p>
          <a:p>
            <a:pPr algn="ctr"/>
            <a:endParaRPr lang="en-US" altLang="ko-KR" sz="3000" dirty="0" smtClean="0"/>
          </a:p>
          <a:p>
            <a:pPr algn="ctr"/>
            <a:endParaRPr lang="en-US" altLang="ko-KR" sz="3000" dirty="0"/>
          </a:p>
          <a:p>
            <a:pPr algn="ctr"/>
            <a:endParaRPr lang="en-US" altLang="ko-KR" sz="3000" dirty="0"/>
          </a:p>
          <a:p>
            <a:pPr algn="ctr"/>
            <a:endParaRPr lang="en-US" altLang="ko-KR" dirty="0" smtClean="0"/>
          </a:p>
          <a:p>
            <a:pPr algn="ctr"/>
            <a:endParaRPr lang="ko-KR" altLang="en-US" dirty="0"/>
          </a:p>
        </p:txBody>
      </p:sp>
      <p:sp>
        <p:nvSpPr>
          <p:cNvPr id="9" name="실행 단추: 앞으로 또는 다음 8">
            <a:hlinkClick r:id="" action="ppaction://hlinkshowjump?jump=nextslide" highlightClick="1"/>
          </p:cNvPr>
          <p:cNvSpPr/>
          <p:nvPr/>
        </p:nvSpPr>
        <p:spPr>
          <a:xfrm>
            <a:off x="3419872" y="4509120"/>
            <a:ext cx="2160240" cy="936104"/>
          </a:xfrm>
          <a:prstGeom prst="actionButtonForwardNex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spd="med">
    <p:checker/>
    <p:sndAc>
      <p:stSnd>
        <p:snd r:embed="rId2" name="bomb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r>
              <a:rPr lang="ko-KR" altLang="en-US" sz="4000" dirty="0" err="1" smtClean="0"/>
              <a:t>로딩중</a:t>
            </a:r>
            <a:r>
              <a:rPr lang="ko-KR" altLang="en-US" sz="4000" dirty="0" smtClean="0"/>
              <a:t> 입니다</a:t>
            </a:r>
            <a:r>
              <a:rPr lang="en-US" altLang="ko-KR" sz="4000" dirty="0" smtClean="0"/>
              <a:t>.</a:t>
            </a:r>
          </a:p>
          <a:p>
            <a:pPr algn="ctr"/>
            <a:r>
              <a:rPr lang="ko-KR" altLang="en-US" sz="4000" dirty="0" smtClean="0"/>
              <a:t>잠시만 기다려 주세요</a:t>
            </a:r>
            <a:r>
              <a:rPr lang="en-US" altLang="ko-KR" sz="4000" dirty="0" smtClean="0"/>
              <a:t>.</a:t>
            </a:r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dirty="0"/>
          </a:p>
          <a:p>
            <a:pPr algn="ctr"/>
            <a:endParaRPr lang="en-US" altLang="ko-KR" dirty="0" smtClean="0"/>
          </a:p>
          <a:p>
            <a:pPr algn="ctr"/>
            <a:endParaRPr lang="en-US" altLang="ko-KR" dirty="0"/>
          </a:p>
          <a:p>
            <a:pPr algn="ctr"/>
            <a:endParaRPr lang="en-US" altLang="ko-KR" dirty="0" smtClean="0"/>
          </a:p>
          <a:p>
            <a:pPr algn="ctr"/>
            <a:endParaRPr lang="en-US" altLang="ko-KR" dirty="0"/>
          </a:p>
          <a:p>
            <a:pPr algn="ctr"/>
            <a:endParaRPr lang="ko-KR" altLang="en-US" dirty="0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4581128"/>
            <a:ext cx="9144000" cy="504056"/>
          </a:xfrm>
          <a:prstGeom prst="actionButtonBlank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실행 단추: 사용자 지정 5">
            <a:hlinkClick r:id="" action="ppaction://noaction" highlightClick="1"/>
          </p:cNvPr>
          <p:cNvSpPr/>
          <p:nvPr/>
        </p:nvSpPr>
        <p:spPr>
          <a:xfrm>
            <a:off x="0" y="4581128"/>
            <a:ext cx="9144000" cy="504056"/>
          </a:xfrm>
          <a:prstGeom prst="actionButtonBlank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 advTm="1000"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000" dirty="0" smtClean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r>
              <a:rPr lang="ko-KR" altLang="en-US" sz="2000" dirty="0" smtClean="0"/>
              <a:t>나</a:t>
            </a:r>
            <a:r>
              <a:rPr lang="ko-KR" altLang="en-US" sz="2000" dirty="0"/>
              <a:t>는</a:t>
            </a:r>
            <a:r>
              <a:rPr lang="ko-KR" altLang="en-US" sz="2000" dirty="0" smtClean="0"/>
              <a:t> 지금 집에 갇혔고 여긴 거실이다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아이템을 얻어 집에서 탈출하라</a:t>
            </a:r>
            <a:r>
              <a:rPr lang="en-US" altLang="ko-KR" sz="2000" dirty="0" smtClean="0"/>
              <a:t>.</a:t>
            </a:r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</p:txBody>
      </p:sp>
      <p:sp>
        <p:nvSpPr>
          <p:cNvPr id="5" name="순서도: 대체 처리 4"/>
          <p:cNvSpPr/>
          <p:nvPr/>
        </p:nvSpPr>
        <p:spPr>
          <a:xfrm>
            <a:off x="0" y="0"/>
            <a:ext cx="9144000" cy="980728"/>
          </a:xfrm>
          <a:prstGeom prst="flowChartAlternateProcess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순서도: 대체 처리 6"/>
          <p:cNvSpPr/>
          <p:nvPr/>
        </p:nvSpPr>
        <p:spPr>
          <a:xfrm>
            <a:off x="0" y="0"/>
            <a:ext cx="1115616" cy="980728"/>
          </a:xfrm>
          <a:prstGeom prst="flowChartAlternateProcess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아이템</a:t>
            </a:r>
            <a:endParaRPr lang="en-US" altLang="ko-KR" dirty="0" smtClean="0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971600" y="3861048"/>
            <a:ext cx="1296144" cy="299695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잠</a:t>
            </a:r>
            <a:endParaRPr lang="en-US" altLang="ko-KR" sz="3000" dirty="0" smtClean="0"/>
          </a:p>
          <a:p>
            <a:pPr algn="ctr"/>
            <a:r>
              <a:rPr lang="ko-KR" altLang="en-US" sz="3000" dirty="0" smtClean="0"/>
              <a:t>긴</a:t>
            </a:r>
            <a:endParaRPr lang="en-US" altLang="ko-KR" sz="3000" dirty="0" smtClean="0"/>
          </a:p>
          <a:p>
            <a:pPr algn="ctr"/>
            <a:r>
              <a:rPr lang="ko-KR" altLang="en-US" sz="3000" dirty="0"/>
              <a:t>문</a:t>
            </a: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2915816" y="3861048"/>
            <a:ext cx="1296144" cy="299695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부</a:t>
            </a:r>
            <a:endParaRPr lang="en-US" altLang="ko-KR" sz="3000" dirty="0" smtClean="0"/>
          </a:p>
          <a:p>
            <a:pPr algn="ctr"/>
            <a:r>
              <a:rPr lang="ko-KR" altLang="en-US" sz="3000" dirty="0" err="1"/>
              <a:t>엌</a:t>
            </a:r>
            <a:endParaRPr lang="ko-KR" altLang="en-US" sz="3000" dirty="0"/>
          </a:p>
        </p:txBody>
      </p:sp>
      <p:sp>
        <p:nvSpPr>
          <p:cNvPr id="12" name="실행 단추: 사용자 지정 11">
            <a:hlinkClick r:id="rId2" action="ppaction://hlinksldjump" highlightClick="1"/>
          </p:cNvPr>
          <p:cNvSpPr/>
          <p:nvPr/>
        </p:nvSpPr>
        <p:spPr>
          <a:xfrm>
            <a:off x="4860032" y="3861048"/>
            <a:ext cx="1296144" cy="299695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방</a:t>
            </a:r>
            <a:endParaRPr lang="ko-KR" altLang="en-US" sz="3000" dirty="0"/>
          </a:p>
        </p:txBody>
      </p:sp>
      <p:sp>
        <p:nvSpPr>
          <p:cNvPr id="14" name="실행 단추: 사용자 지정 13">
            <a:hlinkClick r:id="rId3" action="ppaction://hlinksldjump" highlightClick="1"/>
          </p:cNvPr>
          <p:cNvSpPr/>
          <p:nvPr/>
        </p:nvSpPr>
        <p:spPr>
          <a:xfrm>
            <a:off x="6804248" y="3861048"/>
            <a:ext cx="1296144" cy="299695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화</a:t>
            </a:r>
            <a:endParaRPr lang="en-US" altLang="ko-KR" sz="3000" dirty="0" smtClean="0"/>
          </a:p>
          <a:p>
            <a:pPr algn="ctr"/>
            <a:r>
              <a:rPr lang="ko-KR" altLang="en-US" sz="3000" dirty="0" smtClean="0"/>
              <a:t>장</a:t>
            </a:r>
            <a:endParaRPr lang="en-US" altLang="ko-KR" sz="3000" dirty="0" smtClean="0"/>
          </a:p>
          <a:p>
            <a:pPr algn="ctr"/>
            <a:r>
              <a:rPr lang="ko-KR" altLang="en-US" sz="3000" dirty="0"/>
              <a:t>실</a:t>
            </a:r>
          </a:p>
        </p:txBody>
      </p:sp>
    </p:spTree>
  </p:cSld>
  <p:clrMapOvr>
    <a:masterClrMapping/>
  </p:clrMapOvr>
  <p:transition advClick="0">
    <p:strips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부엌으로 왔다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부엌에는 가위가 있다</a:t>
            </a:r>
            <a:r>
              <a:rPr lang="en-US" altLang="ko-KR" sz="2000" dirty="0" smtClean="0"/>
              <a:t>.</a:t>
            </a:r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</p:txBody>
      </p:sp>
      <p:sp>
        <p:nvSpPr>
          <p:cNvPr id="5" name="순서도: 대체 처리 4"/>
          <p:cNvSpPr/>
          <p:nvPr/>
        </p:nvSpPr>
        <p:spPr>
          <a:xfrm>
            <a:off x="0" y="0"/>
            <a:ext cx="9144000" cy="980728"/>
          </a:xfrm>
          <a:prstGeom prst="flowChartAlternateProcess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순서도: 대체 처리 6"/>
          <p:cNvSpPr/>
          <p:nvPr/>
        </p:nvSpPr>
        <p:spPr>
          <a:xfrm>
            <a:off x="0" y="0"/>
            <a:ext cx="1115616" cy="980728"/>
          </a:xfrm>
          <a:prstGeom prst="flowChartAlternateProcess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아이템</a:t>
            </a:r>
            <a:endParaRPr lang="en-US" altLang="ko-KR" dirty="0" smtClean="0"/>
          </a:p>
        </p:txBody>
      </p:sp>
      <p:pic>
        <p:nvPicPr>
          <p:cNvPr id="3074" name="Picture 2" descr="[부엌시공사례] #2. 주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00807"/>
            <a:ext cx="9144000" cy="51571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실행 단추: 사용자 지정 13">
            <a:hlinkClick r:id="rId3" action="ppaction://hlinksldjump" highlightClick="1"/>
          </p:cNvPr>
          <p:cNvSpPr/>
          <p:nvPr/>
        </p:nvSpPr>
        <p:spPr>
          <a:xfrm>
            <a:off x="6804248" y="4797152"/>
            <a:ext cx="1041195" cy="720080"/>
          </a:xfrm>
          <a:prstGeom prst="actionButtonBlank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6" name="Picture 4" descr="판금 가위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6256" y="4869160"/>
            <a:ext cx="864096" cy="5760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실행 단추: 돌아가기 14">
            <a:hlinkClick r:id="rId5" action="ppaction://hlinksldjump" highlightClick="1"/>
          </p:cNvPr>
          <p:cNvSpPr/>
          <p:nvPr/>
        </p:nvSpPr>
        <p:spPr>
          <a:xfrm>
            <a:off x="8172400" y="5805264"/>
            <a:ext cx="971600" cy="1052736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>
    <p:strips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방으로 들어왔다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방에는 모르는 상자가 있지만 상자는 열리지 않는다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 </a:t>
            </a:r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</p:txBody>
      </p:sp>
      <p:sp>
        <p:nvSpPr>
          <p:cNvPr id="5" name="순서도: 대체 처리 4"/>
          <p:cNvSpPr/>
          <p:nvPr/>
        </p:nvSpPr>
        <p:spPr>
          <a:xfrm>
            <a:off x="0" y="0"/>
            <a:ext cx="9144000" cy="980728"/>
          </a:xfrm>
          <a:prstGeom prst="flowChartAlternateProcess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순서도: 대체 처리 6"/>
          <p:cNvSpPr/>
          <p:nvPr/>
        </p:nvSpPr>
        <p:spPr>
          <a:xfrm>
            <a:off x="0" y="0"/>
            <a:ext cx="1115616" cy="980728"/>
          </a:xfrm>
          <a:prstGeom prst="flowChartAlternateProcess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아이템</a:t>
            </a:r>
            <a:endParaRPr lang="en-US" altLang="ko-KR" dirty="0" smtClean="0"/>
          </a:p>
        </p:txBody>
      </p:sp>
      <p:pic>
        <p:nvPicPr>
          <p:cNvPr id="2050" name="Picture 2" descr="망미동 신축 빌라 전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00808"/>
            <a:ext cx="9144000" cy="5157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3131840" y="5013176"/>
            <a:ext cx="1440160" cy="79208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500" dirty="0" smtClean="0"/>
              <a:t>상자</a:t>
            </a:r>
            <a:endParaRPr lang="ko-KR" altLang="en-US" sz="2500" dirty="0"/>
          </a:p>
        </p:txBody>
      </p:sp>
      <p:sp>
        <p:nvSpPr>
          <p:cNvPr id="12" name="실행 단추: 돌아가기 11">
            <a:hlinkClick r:id="rId3" action="ppaction://hlinksldjump" highlightClick="1"/>
          </p:cNvPr>
          <p:cNvSpPr/>
          <p:nvPr/>
        </p:nvSpPr>
        <p:spPr>
          <a:xfrm>
            <a:off x="8172400" y="5805264"/>
            <a:ext cx="971600" cy="1052736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>
    <p:strips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000" dirty="0" smtClean="0"/>
          </a:p>
          <a:p>
            <a:pPr algn="ctr"/>
            <a:r>
              <a:rPr lang="ko-KR" altLang="en-US" sz="2000" dirty="0" smtClean="0"/>
              <a:t>화장실로 들어왔다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화장실에는 아무것도 없는 걸로 보인다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 </a:t>
            </a:r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</p:txBody>
      </p:sp>
      <p:sp>
        <p:nvSpPr>
          <p:cNvPr id="5" name="순서도: 대체 처리 4"/>
          <p:cNvSpPr/>
          <p:nvPr/>
        </p:nvSpPr>
        <p:spPr>
          <a:xfrm>
            <a:off x="0" y="0"/>
            <a:ext cx="9144000" cy="980728"/>
          </a:xfrm>
          <a:prstGeom prst="flowChartAlternateProcess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순서도: 대체 처리 6"/>
          <p:cNvSpPr/>
          <p:nvPr/>
        </p:nvSpPr>
        <p:spPr>
          <a:xfrm>
            <a:off x="0" y="0"/>
            <a:ext cx="1115616" cy="980728"/>
          </a:xfrm>
          <a:prstGeom prst="flowChartAlternateProcess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아이템</a:t>
            </a:r>
            <a:endParaRPr lang="en-US" altLang="ko-KR" dirty="0" smtClean="0"/>
          </a:p>
        </p:txBody>
      </p:sp>
      <p:pic>
        <p:nvPicPr>
          <p:cNvPr id="9" name="Picture 2" descr="화장실 공사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00808"/>
            <a:ext cx="9144000" cy="5157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실행 단추: 돌아가기 10">
            <a:hlinkClick r:id="rId3" action="ppaction://hlinksldjump" highlightClick="1"/>
          </p:cNvPr>
          <p:cNvSpPr/>
          <p:nvPr/>
        </p:nvSpPr>
        <p:spPr>
          <a:xfrm>
            <a:off x="8172400" y="5805264"/>
            <a:ext cx="971600" cy="1052736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>
    <p:strip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아이템을 획득했다</a:t>
            </a:r>
            <a:r>
              <a:rPr lang="en-US" altLang="ko-KR" sz="2000" dirty="0" smtClean="0"/>
              <a:t>.</a:t>
            </a:r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</p:txBody>
      </p:sp>
      <p:sp>
        <p:nvSpPr>
          <p:cNvPr id="5" name="순서도: 대체 처리 4"/>
          <p:cNvSpPr/>
          <p:nvPr/>
        </p:nvSpPr>
        <p:spPr>
          <a:xfrm>
            <a:off x="0" y="0"/>
            <a:ext cx="9144000" cy="980728"/>
          </a:xfrm>
          <a:prstGeom prst="flowChartAlternateProcess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순서도: 대체 처리 6"/>
          <p:cNvSpPr/>
          <p:nvPr/>
        </p:nvSpPr>
        <p:spPr>
          <a:xfrm>
            <a:off x="0" y="0"/>
            <a:ext cx="1115616" cy="980728"/>
          </a:xfrm>
          <a:prstGeom prst="flowChartAlternateProcess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아이템</a:t>
            </a:r>
            <a:endParaRPr lang="en-US" altLang="ko-KR" dirty="0" smtClean="0"/>
          </a:p>
        </p:txBody>
      </p:sp>
      <p:pic>
        <p:nvPicPr>
          <p:cNvPr id="3074" name="Picture 2" descr="[부엌시공사례] #2. 주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00807"/>
            <a:ext cx="9144000" cy="51571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 descr="판금 가위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188640"/>
            <a:ext cx="864096" cy="5760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실행 단추: 돌아가기 10">
            <a:hlinkClick r:id="" action="ppaction://hlinkshowjump?jump=nextslide" highlightClick="1"/>
          </p:cNvPr>
          <p:cNvSpPr/>
          <p:nvPr/>
        </p:nvSpPr>
        <p:spPr>
          <a:xfrm>
            <a:off x="8172400" y="5805264"/>
            <a:ext cx="971600" cy="1052736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>
    <p:strips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000" dirty="0" smtClean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r>
              <a:rPr lang="ko-KR" altLang="en-US" sz="2000" dirty="0" smtClean="0"/>
              <a:t>나는 거실로 나왔다</a:t>
            </a:r>
            <a:r>
              <a:rPr lang="en-US" altLang="ko-KR" sz="2000" dirty="0" smtClean="0"/>
              <a:t>.</a:t>
            </a:r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</p:txBody>
      </p:sp>
      <p:sp>
        <p:nvSpPr>
          <p:cNvPr id="5" name="순서도: 대체 처리 4"/>
          <p:cNvSpPr/>
          <p:nvPr/>
        </p:nvSpPr>
        <p:spPr>
          <a:xfrm>
            <a:off x="0" y="0"/>
            <a:ext cx="9144000" cy="980728"/>
          </a:xfrm>
          <a:prstGeom prst="flowChartAlternateProcess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순서도: 대체 처리 6"/>
          <p:cNvSpPr/>
          <p:nvPr/>
        </p:nvSpPr>
        <p:spPr>
          <a:xfrm>
            <a:off x="0" y="0"/>
            <a:ext cx="1115616" cy="980728"/>
          </a:xfrm>
          <a:prstGeom prst="flowChartAlternateProcess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아이템</a:t>
            </a:r>
            <a:endParaRPr lang="en-US" altLang="ko-KR" dirty="0" smtClean="0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971600" y="3861048"/>
            <a:ext cx="1296144" cy="299695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잠</a:t>
            </a:r>
            <a:endParaRPr lang="en-US" altLang="ko-KR" sz="3000" dirty="0" smtClean="0"/>
          </a:p>
          <a:p>
            <a:pPr algn="ctr"/>
            <a:r>
              <a:rPr lang="ko-KR" altLang="en-US" sz="3000" dirty="0" smtClean="0"/>
              <a:t>긴</a:t>
            </a:r>
            <a:endParaRPr lang="en-US" altLang="ko-KR" sz="3000" dirty="0" smtClean="0"/>
          </a:p>
          <a:p>
            <a:pPr algn="ctr"/>
            <a:r>
              <a:rPr lang="ko-KR" altLang="en-US" sz="3000" dirty="0"/>
              <a:t>문</a:t>
            </a:r>
          </a:p>
        </p:txBody>
      </p:sp>
      <p:pic>
        <p:nvPicPr>
          <p:cNvPr id="11" name="Picture 4" descr="판금 가위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88640"/>
            <a:ext cx="864096" cy="5760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실행 단추: 사용자 지정 12">
            <a:hlinkClick r:id="" action="ppaction://hlinkshowjump?jump=nextslide" highlightClick="1"/>
          </p:cNvPr>
          <p:cNvSpPr/>
          <p:nvPr/>
        </p:nvSpPr>
        <p:spPr>
          <a:xfrm>
            <a:off x="2915816" y="3861048"/>
            <a:ext cx="1296144" cy="299695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부</a:t>
            </a:r>
            <a:endParaRPr lang="en-US" altLang="ko-KR" sz="3000" dirty="0" smtClean="0"/>
          </a:p>
          <a:p>
            <a:pPr algn="ctr"/>
            <a:r>
              <a:rPr lang="ko-KR" altLang="en-US" sz="3000" dirty="0" err="1"/>
              <a:t>엌</a:t>
            </a:r>
            <a:endParaRPr lang="ko-KR" altLang="en-US" sz="3000" dirty="0"/>
          </a:p>
        </p:txBody>
      </p:sp>
      <p:sp>
        <p:nvSpPr>
          <p:cNvPr id="15" name="실행 단추: 사용자 지정 14">
            <a:hlinkClick r:id="rId3" action="ppaction://hlinksldjump" highlightClick="1"/>
          </p:cNvPr>
          <p:cNvSpPr/>
          <p:nvPr/>
        </p:nvSpPr>
        <p:spPr>
          <a:xfrm>
            <a:off x="4860032" y="3861048"/>
            <a:ext cx="1296144" cy="299695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방</a:t>
            </a:r>
            <a:endParaRPr lang="ko-KR" altLang="en-US" sz="3000" dirty="0"/>
          </a:p>
        </p:txBody>
      </p:sp>
      <p:sp>
        <p:nvSpPr>
          <p:cNvPr id="16" name="실행 단추: 사용자 지정 15">
            <a:hlinkClick r:id="rId4" action="ppaction://hlinksldjump" highlightClick="1"/>
          </p:cNvPr>
          <p:cNvSpPr/>
          <p:nvPr/>
        </p:nvSpPr>
        <p:spPr>
          <a:xfrm>
            <a:off x="6804248" y="3861048"/>
            <a:ext cx="1296144" cy="299695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화</a:t>
            </a:r>
            <a:endParaRPr lang="en-US" altLang="ko-KR" sz="3000" dirty="0" smtClean="0"/>
          </a:p>
          <a:p>
            <a:pPr algn="ctr"/>
            <a:r>
              <a:rPr lang="ko-KR" altLang="en-US" sz="3000" dirty="0" smtClean="0"/>
              <a:t>장</a:t>
            </a:r>
            <a:endParaRPr lang="en-US" altLang="ko-KR" sz="3000" dirty="0" smtClean="0"/>
          </a:p>
          <a:p>
            <a:pPr algn="ctr"/>
            <a:r>
              <a:rPr lang="ko-KR" altLang="en-US" sz="3000" dirty="0"/>
              <a:t>실</a:t>
            </a:r>
          </a:p>
        </p:txBody>
      </p:sp>
    </p:spTree>
  </p:cSld>
  <p:clrMapOvr>
    <a:masterClrMapping/>
  </p:clrMapOvr>
  <p:transition advClick="0">
    <p:strips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부엌에는 현재 아무것도 없다</a:t>
            </a:r>
            <a:r>
              <a:rPr lang="en-US" altLang="ko-KR" sz="2000" dirty="0" smtClean="0"/>
              <a:t>.</a:t>
            </a:r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</p:txBody>
      </p:sp>
      <p:sp>
        <p:nvSpPr>
          <p:cNvPr id="5" name="순서도: 대체 처리 4"/>
          <p:cNvSpPr/>
          <p:nvPr/>
        </p:nvSpPr>
        <p:spPr>
          <a:xfrm>
            <a:off x="0" y="0"/>
            <a:ext cx="9144000" cy="980728"/>
          </a:xfrm>
          <a:prstGeom prst="flowChartAlternateProcess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순서도: 대체 처리 6"/>
          <p:cNvSpPr/>
          <p:nvPr/>
        </p:nvSpPr>
        <p:spPr>
          <a:xfrm>
            <a:off x="0" y="0"/>
            <a:ext cx="1115616" cy="980728"/>
          </a:xfrm>
          <a:prstGeom prst="flowChartAlternateProcess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아이템</a:t>
            </a:r>
            <a:endParaRPr lang="en-US" altLang="ko-KR" dirty="0" smtClean="0"/>
          </a:p>
        </p:txBody>
      </p:sp>
      <p:pic>
        <p:nvPicPr>
          <p:cNvPr id="3074" name="Picture 2" descr="[부엌시공사례] #2. 주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00807"/>
            <a:ext cx="9144000" cy="51571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4" descr="판금 가위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188640"/>
            <a:ext cx="864096" cy="5760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실행 단추: 돌아가기 9">
            <a:hlinkClick r:id="rId4" action="ppaction://hlinksldjump" highlightClick="1"/>
          </p:cNvPr>
          <p:cNvSpPr/>
          <p:nvPr/>
        </p:nvSpPr>
        <p:spPr>
          <a:xfrm>
            <a:off x="8172400" y="5805264"/>
            <a:ext cx="971600" cy="1052736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>
    <p:strips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방으로 들어왔다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방에는 모르는 상자가 있다</a:t>
            </a:r>
            <a:r>
              <a:rPr lang="en-US" altLang="ko-KR" sz="2000" dirty="0" smtClean="0"/>
              <a:t>. </a:t>
            </a:r>
            <a:r>
              <a:rPr lang="ko-KR" altLang="en-US" sz="2000" dirty="0" smtClean="0"/>
              <a:t>가위로 째면 열릴 것 같다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 </a:t>
            </a:r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</p:txBody>
      </p:sp>
      <p:sp>
        <p:nvSpPr>
          <p:cNvPr id="5" name="순서도: 대체 처리 4"/>
          <p:cNvSpPr/>
          <p:nvPr/>
        </p:nvSpPr>
        <p:spPr>
          <a:xfrm>
            <a:off x="0" y="0"/>
            <a:ext cx="9144000" cy="980728"/>
          </a:xfrm>
          <a:prstGeom prst="flowChartAlternateProcess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순서도: 대체 처리 6"/>
          <p:cNvSpPr/>
          <p:nvPr/>
        </p:nvSpPr>
        <p:spPr>
          <a:xfrm>
            <a:off x="0" y="0"/>
            <a:ext cx="1115616" cy="980728"/>
          </a:xfrm>
          <a:prstGeom prst="flowChartAlternateProcess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아이템</a:t>
            </a:r>
            <a:endParaRPr lang="en-US" altLang="ko-KR" dirty="0" smtClean="0"/>
          </a:p>
        </p:txBody>
      </p:sp>
      <p:pic>
        <p:nvPicPr>
          <p:cNvPr id="2050" name="Picture 2" descr="망미동 신축 빌라 전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00808"/>
            <a:ext cx="9144000" cy="5157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3131840" y="5013176"/>
            <a:ext cx="1440160" cy="79208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500" dirty="0" smtClean="0"/>
              <a:t>상자</a:t>
            </a:r>
            <a:endParaRPr lang="ko-KR" altLang="en-US" sz="2500" dirty="0"/>
          </a:p>
        </p:txBody>
      </p:sp>
      <p:grpSp>
        <p:nvGrpSpPr>
          <p:cNvPr id="14" name="그룹 13"/>
          <p:cNvGrpSpPr/>
          <p:nvPr/>
        </p:nvGrpSpPr>
        <p:grpSpPr>
          <a:xfrm>
            <a:off x="1259632" y="116632"/>
            <a:ext cx="1008112" cy="720080"/>
            <a:chOff x="1475656" y="1916832"/>
            <a:chExt cx="1008112" cy="720080"/>
          </a:xfrm>
        </p:grpSpPr>
        <p:sp>
          <p:nvSpPr>
            <p:cNvPr id="13" name="실행 단추: 사용자 지정 12">
              <a:hlinkClick r:id="rId3" action="ppaction://hlinksldjump" highlightClick="1"/>
            </p:cNvPr>
            <p:cNvSpPr/>
            <p:nvPr/>
          </p:nvSpPr>
          <p:spPr>
            <a:xfrm>
              <a:off x="1475656" y="1916832"/>
              <a:ext cx="1008112" cy="720080"/>
            </a:xfrm>
            <a:prstGeom prst="actionButtonBlank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9" name="Picture 4" descr="판금 가위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547664" y="1988840"/>
              <a:ext cx="864096" cy="57606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15" name="실행 단추: 돌아가기 14">
            <a:hlinkClick r:id="rId5" action="ppaction://hlinksldjump" highlightClick="1"/>
          </p:cNvPr>
          <p:cNvSpPr/>
          <p:nvPr/>
        </p:nvSpPr>
        <p:spPr>
          <a:xfrm>
            <a:off x="8172400" y="5805264"/>
            <a:ext cx="971600" cy="1052736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>
    <p:strips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화장실에는 현재 아무것도 없다</a:t>
            </a:r>
            <a:r>
              <a:rPr lang="en-US" altLang="ko-KR" sz="2000" dirty="0" smtClean="0"/>
              <a:t>.</a:t>
            </a:r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</p:txBody>
      </p:sp>
      <p:sp>
        <p:nvSpPr>
          <p:cNvPr id="5" name="순서도: 대체 처리 4"/>
          <p:cNvSpPr/>
          <p:nvPr/>
        </p:nvSpPr>
        <p:spPr>
          <a:xfrm>
            <a:off x="0" y="0"/>
            <a:ext cx="9144000" cy="980728"/>
          </a:xfrm>
          <a:prstGeom prst="flowChartAlternateProcess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순서도: 대체 처리 6"/>
          <p:cNvSpPr/>
          <p:nvPr/>
        </p:nvSpPr>
        <p:spPr>
          <a:xfrm>
            <a:off x="0" y="0"/>
            <a:ext cx="1115616" cy="980728"/>
          </a:xfrm>
          <a:prstGeom prst="flowChartAlternateProcess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아이템</a:t>
            </a:r>
            <a:endParaRPr lang="en-US" altLang="ko-KR" dirty="0" smtClean="0"/>
          </a:p>
        </p:txBody>
      </p:sp>
      <p:pic>
        <p:nvPicPr>
          <p:cNvPr id="9" name="Picture 2" descr="화장실 공사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00808"/>
            <a:ext cx="9144000" cy="5157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4" descr="판금 가위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188640"/>
            <a:ext cx="864096" cy="5760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실행 단추: 돌아가기 11">
            <a:hlinkClick r:id="rId4" action="ppaction://hlinksldjump" highlightClick="1"/>
          </p:cNvPr>
          <p:cNvSpPr/>
          <p:nvPr/>
        </p:nvSpPr>
        <p:spPr>
          <a:xfrm>
            <a:off x="8172400" y="5805264"/>
            <a:ext cx="971600" cy="1052736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>
    <p:strips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000" dirty="0" smtClean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r>
              <a:rPr lang="ko-KR" altLang="en-US" sz="2500" dirty="0" smtClean="0"/>
              <a:t>가위를 사용하시겠습니까</a:t>
            </a:r>
            <a:r>
              <a:rPr lang="en-US" altLang="ko-KR" sz="2500" dirty="0" smtClean="0"/>
              <a:t>?</a:t>
            </a:r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0" y="5229200"/>
            <a:ext cx="4572000" cy="162880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사용한다</a:t>
            </a:r>
            <a:r>
              <a:rPr lang="en-US" altLang="ko-KR" sz="3000" dirty="0" smtClean="0"/>
              <a:t>.</a:t>
            </a:r>
            <a:endParaRPr lang="ko-KR" altLang="en-US" sz="3000" dirty="0"/>
          </a:p>
        </p:txBody>
      </p:sp>
      <p:sp>
        <p:nvSpPr>
          <p:cNvPr id="19" name="실행 단추: 사용자 지정 18">
            <a:hlinkClick r:id="" action="ppaction://hlinkshowjump?jump=lastslideviewed" highlightClick="1"/>
          </p:cNvPr>
          <p:cNvSpPr/>
          <p:nvPr/>
        </p:nvSpPr>
        <p:spPr>
          <a:xfrm>
            <a:off x="4572000" y="5229200"/>
            <a:ext cx="4572000" cy="162880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사용하지 않는다</a:t>
            </a:r>
            <a:r>
              <a:rPr lang="en-US" altLang="ko-KR" sz="3000" dirty="0" smtClean="0"/>
              <a:t>.</a:t>
            </a:r>
            <a:endParaRPr lang="ko-KR" altLang="en-US" sz="3000" dirty="0"/>
          </a:p>
        </p:txBody>
      </p:sp>
      <p:pic>
        <p:nvPicPr>
          <p:cNvPr id="10242" name="Picture 2" descr="도구의 이용 - 가위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1052736"/>
            <a:ext cx="3600400" cy="22322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>
    <p:strips dir="r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상자가 열렸다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열쇠가 떨어져 있다</a:t>
            </a:r>
            <a:r>
              <a:rPr lang="en-US" altLang="ko-KR" sz="2000" dirty="0" smtClean="0"/>
              <a:t>.</a:t>
            </a:r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</p:txBody>
      </p:sp>
      <p:sp>
        <p:nvSpPr>
          <p:cNvPr id="5" name="순서도: 대체 처리 4"/>
          <p:cNvSpPr/>
          <p:nvPr/>
        </p:nvSpPr>
        <p:spPr>
          <a:xfrm>
            <a:off x="0" y="0"/>
            <a:ext cx="9144000" cy="980728"/>
          </a:xfrm>
          <a:prstGeom prst="flowChartAlternateProcess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순서도: 대체 처리 6"/>
          <p:cNvSpPr/>
          <p:nvPr/>
        </p:nvSpPr>
        <p:spPr>
          <a:xfrm>
            <a:off x="0" y="0"/>
            <a:ext cx="1115616" cy="980728"/>
          </a:xfrm>
          <a:prstGeom prst="flowChartAlternateProcess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아이템</a:t>
            </a:r>
            <a:endParaRPr lang="en-US" altLang="ko-KR" dirty="0" smtClean="0"/>
          </a:p>
        </p:txBody>
      </p:sp>
      <p:pic>
        <p:nvPicPr>
          <p:cNvPr id="2050" name="Picture 2" descr="망미동 신축 빌라 전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00808"/>
            <a:ext cx="9144000" cy="5157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4" name="그룹 13"/>
          <p:cNvGrpSpPr/>
          <p:nvPr/>
        </p:nvGrpSpPr>
        <p:grpSpPr>
          <a:xfrm>
            <a:off x="3347864" y="5013176"/>
            <a:ext cx="1296144" cy="792088"/>
            <a:chOff x="3347864" y="5013176"/>
            <a:chExt cx="1296144" cy="792088"/>
          </a:xfrm>
        </p:grpSpPr>
        <p:sp>
          <p:nvSpPr>
            <p:cNvPr id="12" name="실행 단추: 사용자 지정 11">
              <a:hlinkClick r:id="" action="ppaction://hlinkshowjump?jump=nextslide" highlightClick="1"/>
            </p:cNvPr>
            <p:cNvSpPr/>
            <p:nvPr/>
          </p:nvSpPr>
          <p:spPr>
            <a:xfrm>
              <a:off x="3347864" y="5013176"/>
              <a:ext cx="1296144" cy="792088"/>
            </a:xfrm>
            <a:prstGeom prst="actionButtonBlank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1" name="Picture 2" descr="열쇠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5400000">
              <a:off x="3681234" y="4823822"/>
              <a:ext cx="634379" cy="115710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</p:cSld>
  <p:clrMapOvr>
    <a:masterClrMapping/>
  </p:clrMapOvr>
  <p:transition advClick="0">
    <p:strips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아이템을 얻었다</a:t>
            </a:r>
            <a:r>
              <a:rPr lang="en-US" altLang="ko-KR" sz="2000" dirty="0" smtClean="0"/>
              <a:t>.</a:t>
            </a:r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</p:txBody>
      </p:sp>
      <p:sp>
        <p:nvSpPr>
          <p:cNvPr id="5" name="순서도: 대체 처리 4"/>
          <p:cNvSpPr/>
          <p:nvPr/>
        </p:nvSpPr>
        <p:spPr>
          <a:xfrm>
            <a:off x="0" y="0"/>
            <a:ext cx="9144000" cy="980728"/>
          </a:xfrm>
          <a:prstGeom prst="flowChartAlternateProcess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순서도: 대체 처리 6"/>
          <p:cNvSpPr/>
          <p:nvPr/>
        </p:nvSpPr>
        <p:spPr>
          <a:xfrm>
            <a:off x="0" y="0"/>
            <a:ext cx="1115616" cy="980728"/>
          </a:xfrm>
          <a:prstGeom prst="flowChartAlternateProcess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아이템</a:t>
            </a:r>
            <a:endParaRPr lang="en-US" altLang="ko-KR" dirty="0" smtClean="0"/>
          </a:p>
        </p:txBody>
      </p:sp>
      <p:pic>
        <p:nvPicPr>
          <p:cNvPr id="2050" name="Picture 2" descr="망미동 신축 빌라 전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00808"/>
            <a:ext cx="9144000" cy="5157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2" descr="열쇠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1593003" y="-72722"/>
            <a:ext cx="634379" cy="11571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실행 단추: 돌아가기 8">
            <a:hlinkClick r:id="" action="ppaction://hlinkshowjump?jump=nextslide" highlightClick="1"/>
          </p:cNvPr>
          <p:cNvSpPr/>
          <p:nvPr/>
        </p:nvSpPr>
        <p:spPr>
          <a:xfrm>
            <a:off x="8172400" y="5805264"/>
            <a:ext cx="971600" cy="1052736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>
    <p:strips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000" dirty="0" smtClean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r>
              <a:rPr lang="ko-KR" altLang="en-US" sz="2000" dirty="0" smtClean="0"/>
              <a:t>나는 거실로 나왔다</a:t>
            </a:r>
            <a:r>
              <a:rPr lang="en-US" altLang="ko-KR" sz="2000" dirty="0" smtClean="0"/>
              <a:t>.</a:t>
            </a:r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</p:txBody>
      </p:sp>
      <p:sp>
        <p:nvSpPr>
          <p:cNvPr id="5" name="순서도: 대체 처리 4"/>
          <p:cNvSpPr/>
          <p:nvPr/>
        </p:nvSpPr>
        <p:spPr>
          <a:xfrm>
            <a:off x="0" y="0"/>
            <a:ext cx="9144000" cy="980728"/>
          </a:xfrm>
          <a:prstGeom prst="flowChartAlternateProcess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순서도: 대체 처리 6"/>
          <p:cNvSpPr/>
          <p:nvPr/>
        </p:nvSpPr>
        <p:spPr>
          <a:xfrm>
            <a:off x="0" y="0"/>
            <a:ext cx="1115616" cy="980728"/>
          </a:xfrm>
          <a:prstGeom prst="flowChartAlternateProcess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아이템</a:t>
            </a:r>
            <a:endParaRPr lang="en-US" altLang="ko-KR" dirty="0" smtClean="0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971600" y="3861048"/>
            <a:ext cx="1296144" cy="299695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잠</a:t>
            </a:r>
            <a:endParaRPr lang="en-US" altLang="ko-KR" sz="3000" dirty="0" smtClean="0"/>
          </a:p>
          <a:p>
            <a:pPr algn="ctr"/>
            <a:r>
              <a:rPr lang="ko-KR" altLang="en-US" sz="3000" dirty="0" smtClean="0"/>
              <a:t>긴</a:t>
            </a:r>
            <a:endParaRPr lang="en-US" altLang="ko-KR" sz="3000" dirty="0" smtClean="0"/>
          </a:p>
          <a:p>
            <a:pPr algn="ctr"/>
            <a:r>
              <a:rPr lang="ko-KR" altLang="en-US" sz="3000" dirty="0"/>
              <a:t>문</a:t>
            </a:r>
          </a:p>
        </p:txBody>
      </p:sp>
      <p:sp>
        <p:nvSpPr>
          <p:cNvPr id="14" name="실행 단추: 사용자 지정 13">
            <a:hlinkClick r:id="" action="ppaction://hlinkshowjump?jump=nextslide" highlightClick="1"/>
          </p:cNvPr>
          <p:cNvSpPr/>
          <p:nvPr/>
        </p:nvSpPr>
        <p:spPr>
          <a:xfrm>
            <a:off x="2915816" y="3861048"/>
            <a:ext cx="1296144" cy="299695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부</a:t>
            </a:r>
            <a:endParaRPr lang="en-US" altLang="ko-KR" sz="3000" dirty="0" smtClean="0"/>
          </a:p>
          <a:p>
            <a:pPr algn="ctr"/>
            <a:r>
              <a:rPr lang="ko-KR" altLang="en-US" sz="3000" dirty="0" err="1"/>
              <a:t>엌</a:t>
            </a:r>
            <a:endParaRPr lang="ko-KR" altLang="en-US" sz="3000" dirty="0"/>
          </a:p>
        </p:txBody>
      </p:sp>
      <p:sp>
        <p:nvSpPr>
          <p:cNvPr id="17" name="실행 단추: 사용자 지정 16">
            <a:hlinkClick r:id="rId2" action="ppaction://hlinksldjump" highlightClick="1"/>
          </p:cNvPr>
          <p:cNvSpPr/>
          <p:nvPr/>
        </p:nvSpPr>
        <p:spPr>
          <a:xfrm>
            <a:off x="4860032" y="3861048"/>
            <a:ext cx="1296144" cy="299695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방</a:t>
            </a:r>
            <a:endParaRPr lang="ko-KR" altLang="en-US" sz="3000" dirty="0"/>
          </a:p>
        </p:txBody>
      </p:sp>
      <p:sp>
        <p:nvSpPr>
          <p:cNvPr id="18" name="실행 단추: 사용자 지정 17">
            <a:hlinkClick r:id="rId3" action="ppaction://hlinksldjump" highlightClick="1"/>
          </p:cNvPr>
          <p:cNvSpPr/>
          <p:nvPr/>
        </p:nvSpPr>
        <p:spPr>
          <a:xfrm>
            <a:off x="6804248" y="3861048"/>
            <a:ext cx="1296144" cy="299695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화</a:t>
            </a:r>
            <a:endParaRPr lang="en-US" altLang="ko-KR" sz="3000" dirty="0" smtClean="0"/>
          </a:p>
          <a:p>
            <a:pPr algn="ctr"/>
            <a:r>
              <a:rPr lang="ko-KR" altLang="en-US" sz="3000" dirty="0" smtClean="0"/>
              <a:t>장</a:t>
            </a:r>
            <a:endParaRPr lang="en-US" altLang="ko-KR" sz="3000" dirty="0" smtClean="0"/>
          </a:p>
          <a:p>
            <a:pPr algn="ctr"/>
            <a:r>
              <a:rPr lang="ko-KR" altLang="en-US" sz="3000" dirty="0"/>
              <a:t>실</a:t>
            </a:r>
          </a:p>
        </p:txBody>
      </p:sp>
      <p:grpSp>
        <p:nvGrpSpPr>
          <p:cNvPr id="20" name="그룹 19"/>
          <p:cNvGrpSpPr/>
          <p:nvPr/>
        </p:nvGrpSpPr>
        <p:grpSpPr>
          <a:xfrm>
            <a:off x="1259632" y="116632"/>
            <a:ext cx="1296144" cy="792088"/>
            <a:chOff x="395536" y="2060848"/>
            <a:chExt cx="1296144" cy="792088"/>
          </a:xfrm>
        </p:grpSpPr>
        <p:sp>
          <p:nvSpPr>
            <p:cNvPr id="19" name="실행 단추: 사용자 지정 18">
              <a:hlinkClick r:id="rId4" action="ppaction://hlinksldjump" highlightClick="1"/>
            </p:cNvPr>
            <p:cNvSpPr/>
            <p:nvPr/>
          </p:nvSpPr>
          <p:spPr>
            <a:xfrm>
              <a:off x="395536" y="2060848"/>
              <a:ext cx="1296144" cy="792088"/>
            </a:xfrm>
            <a:prstGeom prst="actionButtonBlank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2" name="Picture 2" descr="열쇠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5400000">
              <a:off x="728906" y="1871494"/>
              <a:ext cx="634379" cy="115710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</p:cSld>
  <p:clrMapOvr>
    <a:masterClrMapping/>
  </p:clrMapOvr>
  <p:transition advClick="0">
    <p:strips dir="r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부엌에는 현재 아무것도 없다</a:t>
            </a:r>
            <a:r>
              <a:rPr lang="en-US" altLang="ko-KR" sz="2000" dirty="0" smtClean="0"/>
              <a:t>.</a:t>
            </a:r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</p:txBody>
      </p:sp>
      <p:sp>
        <p:nvSpPr>
          <p:cNvPr id="5" name="순서도: 대체 처리 4"/>
          <p:cNvSpPr/>
          <p:nvPr/>
        </p:nvSpPr>
        <p:spPr>
          <a:xfrm>
            <a:off x="0" y="0"/>
            <a:ext cx="9144000" cy="980728"/>
          </a:xfrm>
          <a:prstGeom prst="flowChartAlternateProcess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순서도: 대체 처리 6"/>
          <p:cNvSpPr/>
          <p:nvPr/>
        </p:nvSpPr>
        <p:spPr>
          <a:xfrm>
            <a:off x="0" y="0"/>
            <a:ext cx="1115616" cy="980728"/>
          </a:xfrm>
          <a:prstGeom prst="flowChartAlternateProcess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아이템</a:t>
            </a:r>
            <a:endParaRPr lang="en-US" altLang="ko-KR" dirty="0" smtClean="0"/>
          </a:p>
        </p:txBody>
      </p:sp>
      <p:pic>
        <p:nvPicPr>
          <p:cNvPr id="3074" name="Picture 2" descr="[부엌시공사례] #2. 주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00807"/>
            <a:ext cx="9144000" cy="51571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실행 단추: 돌아가기 8">
            <a:hlinkClick r:id="rId3" action="ppaction://hlinksldjump" highlightClick="1"/>
          </p:cNvPr>
          <p:cNvSpPr/>
          <p:nvPr/>
        </p:nvSpPr>
        <p:spPr>
          <a:xfrm>
            <a:off x="8172400" y="5805264"/>
            <a:ext cx="971600" cy="1052736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>
    <p:strips dir="l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방에는 현재 아무것도 없다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 </a:t>
            </a:r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</p:txBody>
      </p:sp>
      <p:sp>
        <p:nvSpPr>
          <p:cNvPr id="5" name="순서도: 대체 처리 4"/>
          <p:cNvSpPr/>
          <p:nvPr/>
        </p:nvSpPr>
        <p:spPr>
          <a:xfrm>
            <a:off x="0" y="0"/>
            <a:ext cx="9144000" cy="980728"/>
          </a:xfrm>
          <a:prstGeom prst="flowChartAlternateProcess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순서도: 대체 처리 6"/>
          <p:cNvSpPr/>
          <p:nvPr/>
        </p:nvSpPr>
        <p:spPr>
          <a:xfrm>
            <a:off x="0" y="0"/>
            <a:ext cx="1115616" cy="980728"/>
          </a:xfrm>
          <a:prstGeom prst="flowChartAlternateProcess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아이템</a:t>
            </a:r>
            <a:endParaRPr lang="en-US" altLang="ko-KR" dirty="0" smtClean="0"/>
          </a:p>
        </p:txBody>
      </p:sp>
      <p:pic>
        <p:nvPicPr>
          <p:cNvPr id="2050" name="Picture 2" descr="망미동 신축 빌라 전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00808"/>
            <a:ext cx="9144000" cy="5157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실행 단추: 돌아가기 8">
            <a:hlinkClick r:id="rId3" action="ppaction://hlinksldjump" highlightClick="1"/>
          </p:cNvPr>
          <p:cNvSpPr/>
          <p:nvPr/>
        </p:nvSpPr>
        <p:spPr>
          <a:xfrm>
            <a:off x="8172400" y="5805264"/>
            <a:ext cx="971600" cy="1052736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>
    <p:strips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000" dirty="0" smtClean="0"/>
          </a:p>
          <a:p>
            <a:pPr algn="ctr"/>
            <a:r>
              <a:rPr lang="ko-KR" altLang="en-US" sz="2000" dirty="0" smtClean="0"/>
              <a:t>화장실에는 현재 아무것도 없다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 </a:t>
            </a:r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</p:txBody>
      </p:sp>
      <p:sp>
        <p:nvSpPr>
          <p:cNvPr id="5" name="순서도: 대체 처리 4"/>
          <p:cNvSpPr/>
          <p:nvPr/>
        </p:nvSpPr>
        <p:spPr>
          <a:xfrm>
            <a:off x="0" y="0"/>
            <a:ext cx="9144000" cy="980728"/>
          </a:xfrm>
          <a:prstGeom prst="flowChartAlternateProcess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순서도: 대체 처리 6"/>
          <p:cNvSpPr/>
          <p:nvPr/>
        </p:nvSpPr>
        <p:spPr>
          <a:xfrm>
            <a:off x="0" y="0"/>
            <a:ext cx="1115616" cy="980728"/>
          </a:xfrm>
          <a:prstGeom prst="flowChartAlternateProcess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아이템</a:t>
            </a:r>
            <a:endParaRPr lang="en-US" altLang="ko-KR" dirty="0" smtClean="0"/>
          </a:p>
        </p:txBody>
      </p:sp>
      <p:pic>
        <p:nvPicPr>
          <p:cNvPr id="9" name="Picture 2" descr="화장실 공사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00808"/>
            <a:ext cx="9144000" cy="5157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실행 단추: 돌아가기 9">
            <a:hlinkClick r:id="rId3" action="ppaction://hlinksldjump" highlightClick="1"/>
          </p:cNvPr>
          <p:cNvSpPr/>
          <p:nvPr/>
        </p:nvSpPr>
        <p:spPr>
          <a:xfrm>
            <a:off x="8172400" y="5805264"/>
            <a:ext cx="971600" cy="1052736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>
    <p:strips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000" dirty="0" smtClean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r>
              <a:rPr lang="ko-KR" altLang="en-US" sz="2500" dirty="0" smtClean="0"/>
              <a:t>열쇠를 사용하시겠습니까</a:t>
            </a:r>
            <a:r>
              <a:rPr lang="en-US" altLang="ko-KR" sz="2500" dirty="0" smtClean="0"/>
              <a:t>?</a:t>
            </a:r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0" y="5229200"/>
            <a:ext cx="4572000" cy="162880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사용한다</a:t>
            </a:r>
            <a:r>
              <a:rPr lang="en-US" altLang="ko-KR" sz="3000" dirty="0" smtClean="0"/>
              <a:t>.</a:t>
            </a:r>
            <a:endParaRPr lang="ko-KR" altLang="en-US" sz="3000" dirty="0"/>
          </a:p>
        </p:txBody>
      </p:sp>
      <p:sp>
        <p:nvSpPr>
          <p:cNvPr id="6" name="실행 단추: 사용자 지정 5">
            <a:hlinkClick r:id="rId2" action="ppaction://hlinksldjump" highlightClick="1"/>
          </p:cNvPr>
          <p:cNvSpPr/>
          <p:nvPr/>
        </p:nvSpPr>
        <p:spPr>
          <a:xfrm>
            <a:off x="4572000" y="5229200"/>
            <a:ext cx="4572000" cy="162880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사용하지 않는다</a:t>
            </a:r>
            <a:r>
              <a:rPr lang="en-US" altLang="ko-KR" sz="3000" dirty="0" smtClean="0"/>
              <a:t>.</a:t>
            </a:r>
            <a:endParaRPr lang="ko-KR" altLang="en-US" sz="3000" dirty="0"/>
          </a:p>
        </p:txBody>
      </p:sp>
      <p:pic>
        <p:nvPicPr>
          <p:cNvPr id="7" name="Picture 2" descr="열쇠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3383869" y="368660"/>
            <a:ext cx="2232244" cy="36003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>
    <p:strips dir="r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ko-KR" altLang="en-US" sz="2000" dirty="0" smtClean="0"/>
              <a:t>현관문이</a:t>
            </a:r>
            <a:r>
              <a:rPr lang="en-US" altLang="ko-KR" sz="2000" dirty="0" smtClean="0"/>
              <a:t> </a:t>
            </a:r>
            <a:r>
              <a:rPr lang="ko-KR" altLang="en-US" sz="2000" dirty="0" smtClean="0"/>
              <a:t>열렸다</a:t>
            </a:r>
            <a:r>
              <a:rPr lang="en-US" altLang="ko-KR" sz="2000" dirty="0" smtClean="0"/>
              <a:t>.</a:t>
            </a:r>
          </a:p>
          <a:p>
            <a:pPr algn="r"/>
            <a:endParaRPr lang="en-US" altLang="ko-KR" sz="2000" dirty="0" smtClean="0"/>
          </a:p>
          <a:p>
            <a:pPr algn="r"/>
            <a:endParaRPr lang="en-US" altLang="ko-KR" sz="2000" dirty="0" smtClean="0"/>
          </a:p>
          <a:p>
            <a:pPr algn="r"/>
            <a:endParaRPr lang="en-US" altLang="ko-KR" sz="2000" dirty="0" smtClean="0"/>
          </a:p>
          <a:p>
            <a:pPr algn="r"/>
            <a:endParaRPr lang="en-US" altLang="ko-KR" sz="2000" dirty="0" smtClean="0"/>
          </a:p>
          <a:p>
            <a:pPr algn="r"/>
            <a:endParaRPr lang="en-US" altLang="ko-KR" sz="2000" dirty="0" smtClean="0"/>
          </a:p>
          <a:p>
            <a:pPr algn="r"/>
            <a:endParaRPr lang="en-US" altLang="ko-KR" sz="2000" dirty="0" smtClean="0"/>
          </a:p>
          <a:p>
            <a:pPr algn="r"/>
            <a:endParaRPr lang="en-US" altLang="ko-KR" sz="2000" dirty="0" smtClean="0"/>
          </a:p>
          <a:p>
            <a:pPr algn="r"/>
            <a:endParaRPr lang="en-US" altLang="ko-KR" sz="2000" dirty="0" smtClean="0"/>
          </a:p>
          <a:p>
            <a:pPr algn="r"/>
            <a:endParaRPr lang="en-US" altLang="ko-KR" sz="2000" dirty="0"/>
          </a:p>
        </p:txBody>
      </p:sp>
      <p:pic>
        <p:nvPicPr>
          <p:cNvPr id="1026" name="Picture 2" descr="현관문 시트지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6948264" cy="6843659"/>
          </a:xfrm>
          <a:prstGeom prst="rect">
            <a:avLst/>
          </a:prstGeom>
          <a:noFill/>
        </p:spPr>
      </p:pic>
      <p:sp>
        <p:nvSpPr>
          <p:cNvPr id="19" name="실행 단추: 사용자 지정 18">
            <a:hlinkClick r:id="" action="ppaction://hlinkshowjump?jump=nextslide" highlightClick="1"/>
          </p:cNvPr>
          <p:cNvSpPr/>
          <p:nvPr/>
        </p:nvSpPr>
        <p:spPr>
          <a:xfrm>
            <a:off x="7092280" y="3573016"/>
            <a:ext cx="1944216" cy="72008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500" dirty="0" smtClean="0"/>
              <a:t>탈출하기</a:t>
            </a:r>
            <a:endParaRPr lang="ko-KR" altLang="en-US" sz="2500" dirty="0"/>
          </a:p>
        </p:txBody>
      </p:sp>
    </p:spTree>
  </p:cSld>
  <p:clrMapOvr>
    <a:masterClrMapping/>
  </p:clrMapOvr>
  <p:transition advClick="0">
    <p:split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rgbClr val="00B050"/>
              </a:solidFill>
            </a:endParaRPr>
          </a:p>
          <a:p>
            <a:pPr algn="ctr"/>
            <a:endParaRPr lang="en-US" altLang="ko-KR" sz="5000" dirty="0" smtClean="0">
              <a:solidFill>
                <a:srgbClr val="00B050"/>
              </a:solidFill>
            </a:endParaRPr>
          </a:p>
          <a:p>
            <a:pPr algn="ctr"/>
            <a:r>
              <a:rPr lang="ko-KR" altLang="en-US" sz="5000" dirty="0" smtClean="0">
                <a:solidFill>
                  <a:srgbClr val="00B050"/>
                </a:solidFill>
              </a:rPr>
              <a:t>탈 출 성 공</a:t>
            </a:r>
            <a:endParaRPr lang="en-US" altLang="ko-KR" sz="5000" dirty="0" smtClean="0">
              <a:solidFill>
                <a:srgbClr val="00B050"/>
              </a:solidFill>
            </a:endParaRPr>
          </a:p>
          <a:p>
            <a:pPr algn="ctr"/>
            <a:endParaRPr lang="en-US" altLang="ko-KR" sz="5000" dirty="0" smtClean="0">
              <a:solidFill>
                <a:srgbClr val="00B050"/>
              </a:solidFill>
            </a:endParaRPr>
          </a:p>
          <a:p>
            <a:pPr algn="ctr"/>
            <a:endParaRPr lang="en-US" altLang="ko-KR" sz="5000" dirty="0" smtClean="0">
              <a:solidFill>
                <a:srgbClr val="00B050"/>
              </a:solidFill>
            </a:endParaRPr>
          </a:p>
          <a:p>
            <a:pPr algn="ctr"/>
            <a:endParaRPr lang="en-US" altLang="ko-KR" sz="5000" dirty="0" smtClean="0">
              <a:solidFill>
                <a:srgbClr val="00B050"/>
              </a:solidFill>
            </a:endParaRPr>
          </a:p>
          <a:p>
            <a:pPr algn="ctr"/>
            <a:endParaRPr lang="en-US" altLang="ko-KR" sz="5000" dirty="0" smtClean="0">
              <a:solidFill>
                <a:srgbClr val="00B050"/>
              </a:solidFill>
            </a:endParaRPr>
          </a:p>
          <a:p>
            <a:pPr algn="ctr"/>
            <a:endParaRPr lang="ko-KR" altLang="en-US" sz="5000" dirty="0">
              <a:solidFill>
                <a:srgbClr val="00B050"/>
              </a:solidFill>
            </a:endParaRPr>
          </a:p>
        </p:txBody>
      </p:sp>
      <p:sp>
        <p:nvSpPr>
          <p:cNvPr id="11" name="실행 단추: 사용자 지정 10">
            <a:hlinkClick r:id="" action="ppaction://hlinkshowjump?jump=endshow" highlightClick="1"/>
          </p:cNvPr>
          <p:cNvSpPr/>
          <p:nvPr/>
        </p:nvSpPr>
        <p:spPr>
          <a:xfrm>
            <a:off x="3347864" y="4509120"/>
            <a:ext cx="2520280" cy="11521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끝내기</a:t>
            </a:r>
            <a:endParaRPr lang="ko-KR" altLang="en-US" sz="3000" dirty="0"/>
          </a:p>
        </p:txBody>
      </p:sp>
    </p:spTree>
  </p:cSld>
  <p:clrMapOvr>
    <a:masterClrMapping/>
  </p:clrMapOvr>
  <p:transition spd="slow">
    <p:wedge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228</Words>
  <Application>Microsoft Office PowerPoint</Application>
  <PresentationFormat>화면 슬라이드 쇼(4:3)</PresentationFormat>
  <Paragraphs>329</Paragraphs>
  <Slides>22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23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</vt:vector>
  </TitlesOfParts>
  <Company>Samsung Electronics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SEC</dc:creator>
  <cp:lastModifiedBy>SEC</cp:lastModifiedBy>
  <cp:revision>17</cp:revision>
  <dcterms:created xsi:type="dcterms:W3CDTF">2013-07-21T07:20:14Z</dcterms:created>
  <dcterms:modified xsi:type="dcterms:W3CDTF">2013-07-22T05:13:22Z</dcterms:modified>
</cp:coreProperties>
</file>