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57" r:id="rId3"/>
    <p:sldId id="263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76" autoAdjust="0"/>
  </p:normalViewPr>
  <p:slideViewPr>
    <p:cSldViewPr>
      <p:cViewPr varScale="1">
        <p:scale>
          <a:sx n="109" d="100"/>
          <a:sy n="109" d="100"/>
        </p:scale>
        <p:origin x="-16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이등변 삼각형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각 삼각형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각 삼각형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F079D60-EFAD-4F02-94BB-96A9C01BFBDA}" type="datetimeFigureOut">
              <a:rPr lang="ko-KR" altLang="en-US" smtClean="0"/>
              <a:pPr/>
              <a:t>2011-05-28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E6F83A2-4B1E-405F-BDD1-712BF3B181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marL="484632" algn="l" rtl="0" eaLnBrk="1" latinLnBrk="1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1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2132857"/>
            <a:ext cx="8062912" cy="1470025"/>
          </a:xfrm>
        </p:spPr>
        <p:txBody>
          <a:bodyPr>
            <a:noAutofit/>
          </a:bodyPr>
          <a:lstStyle/>
          <a:p>
            <a:pPr algn="ctr"/>
            <a:r>
              <a:rPr lang="ko-KR" altLang="en-US" sz="8800" dirty="0" err="1" smtClean="0"/>
              <a:t>넌센스</a:t>
            </a:r>
            <a:r>
              <a:rPr lang="ko-KR" altLang="en-US" sz="8800" dirty="0" smtClean="0"/>
              <a:t> 퀴즈</a:t>
            </a:r>
            <a:r>
              <a:rPr lang="en-US" altLang="ko-KR" sz="8800" dirty="0" smtClean="0"/>
              <a:t/>
            </a:r>
            <a:br>
              <a:rPr lang="en-US" altLang="ko-KR" sz="8800" dirty="0" smtClean="0"/>
            </a:br>
            <a:r>
              <a:rPr lang="ko-KR" altLang="en-US" sz="8800" dirty="0" smtClean="0"/>
              <a:t>시작</a:t>
            </a:r>
            <a:endParaRPr lang="ko-KR" altLang="en-US" sz="8800" dirty="0"/>
          </a:p>
        </p:txBody>
      </p:sp>
    </p:spTree>
  </p:cSld>
  <p:clrMapOvr>
    <a:masterClrMapping/>
  </p:clrMapOvr>
  <p:transition>
    <p:wedge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1. </a:t>
            </a:r>
            <a:r>
              <a:rPr lang="ko-KR" altLang="en-US" sz="2000" dirty="0" smtClean="0">
                <a:solidFill>
                  <a:srgbClr val="00B0F0"/>
                </a:solidFill>
              </a:rPr>
              <a:t>우리 나라 사람들이 모두 한날 함께 쓰는 가위는 </a:t>
            </a:r>
            <a:r>
              <a:rPr lang="en-US" altLang="ko-KR" sz="2000" dirty="0" smtClean="0">
                <a:solidFill>
                  <a:srgbClr val="00B0F0"/>
                </a:solidFill>
              </a:rPr>
              <a:t>? 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2 . </a:t>
            </a:r>
            <a:r>
              <a:rPr lang="ko-KR" altLang="en-US" sz="2000" dirty="0" smtClean="0">
                <a:solidFill>
                  <a:srgbClr val="00B0F0"/>
                </a:solidFill>
              </a:rPr>
              <a:t>언제든지 손에 쥐고 다니는 금은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 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3 . </a:t>
            </a:r>
            <a:r>
              <a:rPr lang="ko-KR" altLang="en-US" sz="2000" dirty="0" smtClean="0">
                <a:solidFill>
                  <a:srgbClr val="00B0F0"/>
                </a:solidFill>
              </a:rPr>
              <a:t>낮에만 가는 시계는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4 . </a:t>
            </a:r>
            <a:r>
              <a:rPr lang="ko-KR" altLang="en-US" sz="2000" dirty="0" smtClean="0">
                <a:solidFill>
                  <a:srgbClr val="00B0F0"/>
                </a:solidFill>
              </a:rPr>
              <a:t>옷에 걸고 다니는 빵은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5 . </a:t>
            </a:r>
            <a:r>
              <a:rPr lang="ko-KR" altLang="en-US" sz="2000" dirty="0" smtClean="0">
                <a:solidFill>
                  <a:srgbClr val="00B0F0"/>
                </a:solidFill>
              </a:rPr>
              <a:t>성미 급한 사람들이 비춰주는 달은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    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6 . </a:t>
            </a:r>
            <a:r>
              <a:rPr lang="ko-KR" altLang="en-US" sz="2000" dirty="0" err="1" smtClean="0">
                <a:solidFill>
                  <a:srgbClr val="00B0F0"/>
                </a:solidFill>
              </a:rPr>
              <a:t>비오는</a:t>
            </a:r>
            <a:r>
              <a:rPr lang="ko-KR" altLang="en-US" sz="2000" dirty="0" smtClean="0">
                <a:solidFill>
                  <a:srgbClr val="00B0F0"/>
                </a:solidFill>
              </a:rPr>
              <a:t> 날 신나서 쏘다니는 사람은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   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7 . </a:t>
            </a:r>
            <a:r>
              <a:rPr lang="ko-KR" altLang="en-US" sz="2000" dirty="0" smtClean="0">
                <a:solidFill>
                  <a:srgbClr val="00B0F0"/>
                </a:solidFill>
              </a:rPr>
              <a:t>사람이 즐겨 마시는 피는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8 . </a:t>
            </a:r>
            <a:r>
              <a:rPr lang="ko-KR" altLang="en-US" sz="2000" dirty="0" smtClean="0">
                <a:solidFill>
                  <a:srgbClr val="00B0F0"/>
                </a:solidFill>
              </a:rPr>
              <a:t>손에 닿으면 </a:t>
            </a:r>
            <a:r>
              <a:rPr lang="ko-KR" altLang="en-US" sz="2000" dirty="0" err="1" smtClean="0">
                <a:solidFill>
                  <a:srgbClr val="00B0F0"/>
                </a:solidFill>
              </a:rPr>
              <a:t>안돼는</a:t>
            </a:r>
            <a:r>
              <a:rPr lang="ko-KR" altLang="en-US" sz="2000" dirty="0" smtClean="0">
                <a:solidFill>
                  <a:srgbClr val="00B0F0"/>
                </a:solidFill>
              </a:rPr>
              <a:t> 공은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9 . </a:t>
            </a:r>
            <a:r>
              <a:rPr lang="ko-KR" altLang="en-US" sz="2000" dirty="0" smtClean="0">
                <a:solidFill>
                  <a:srgbClr val="00B0F0"/>
                </a:solidFill>
              </a:rPr>
              <a:t>바닷가에 가서 하는 욕은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10. </a:t>
            </a:r>
            <a:r>
              <a:rPr lang="ko-KR" altLang="en-US" sz="2000" dirty="0" smtClean="0">
                <a:solidFill>
                  <a:srgbClr val="00B0F0"/>
                </a:solidFill>
              </a:rPr>
              <a:t>붉기는 해도 흐르지 않는 피는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11. </a:t>
            </a:r>
            <a:r>
              <a:rPr lang="ko-KR" altLang="en-US" sz="2000" dirty="0" smtClean="0">
                <a:solidFill>
                  <a:srgbClr val="00B0F0"/>
                </a:solidFill>
              </a:rPr>
              <a:t>하루를 살다 죽어도 만년 살았다고 하는 것은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12. ' </a:t>
            </a:r>
            <a:r>
              <a:rPr lang="ko-KR" altLang="en-US" sz="2000" dirty="0" err="1" smtClean="0">
                <a:solidFill>
                  <a:srgbClr val="00B0F0"/>
                </a:solidFill>
              </a:rPr>
              <a:t>아이추워</a:t>
            </a:r>
            <a:r>
              <a:rPr lang="ko-KR" altLang="en-US" sz="2000" dirty="0" smtClean="0">
                <a:solidFill>
                  <a:srgbClr val="00B0F0"/>
                </a:solidFill>
              </a:rPr>
              <a:t> </a:t>
            </a:r>
            <a:r>
              <a:rPr lang="en-US" altLang="ko-KR" sz="2000" dirty="0" smtClean="0">
                <a:solidFill>
                  <a:srgbClr val="00B0F0"/>
                </a:solidFill>
              </a:rPr>
              <a:t>' </a:t>
            </a:r>
            <a:r>
              <a:rPr lang="ko-KR" altLang="en-US" sz="2000" dirty="0" smtClean="0">
                <a:solidFill>
                  <a:srgbClr val="00B0F0"/>
                </a:solidFill>
              </a:rPr>
              <a:t>의 반대말은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13. </a:t>
            </a:r>
            <a:r>
              <a:rPr lang="ko-KR" altLang="en-US" sz="2000" dirty="0" smtClean="0">
                <a:solidFill>
                  <a:srgbClr val="00B0F0"/>
                </a:solidFill>
              </a:rPr>
              <a:t>신발 장수와 에누리하는 손님 간에 오가는 대화는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14. </a:t>
            </a:r>
            <a:r>
              <a:rPr lang="ko-KR" altLang="en-US" sz="2000" dirty="0" smtClean="0">
                <a:solidFill>
                  <a:srgbClr val="00B0F0"/>
                </a:solidFill>
              </a:rPr>
              <a:t>일본에서 가장 방귀를 잘 뀌는 아가씨의 이름은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  <a:p>
            <a:pPr algn="ctr"/>
            <a:r>
              <a:rPr lang="en-US" altLang="ko-KR" sz="2000" dirty="0" smtClean="0">
                <a:solidFill>
                  <a:srgbClr val="00B0F0"/>
                </a:solidFill>
              </a:rPr>
              <a:t>15. </a:t>
            </a:r>
            <a:r>
              <a:rPr lang="ko-KR" altLang="en-US" sz="2000" dirty="0" smtClean="0">
                <a:solidFill>
                  <a:srgbClr val="00B0F0"/>
                </a:solidFill>
              </a:rPr>
              <a:t>겁쟁이들이 가지고 다니는 돌 열 개 는 </a:t>
            </a:r>
            <a:r>
              <a:rPr lang="en-US" altLang="ko-KR" sz="2000" dirty="0" smtClean="0">
                <a:solidFill>
                  <a:srgbClr val="00B0F0"/>
                </a:solidFill>
              </a:rPr>
              <a:t>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2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34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7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0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1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49" dur="10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2" dur="10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10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 smtClean="0"/>
              <a:t>여기서 끝</a:t>
            </a:r>
            <a:endParaRPr lang="en-US" altLang="ko-KR" sz="9600" dirty="0" smtClean="0"/>
          </a:p>
          <a:p>
            <a:pPr algn="ctr"/>
            <a:r>
              <a:rPr lang="ko-KR" altLang="en-US" sz="9600" dirty="0" smtClean="0"/>
              <a:t>이 아닙니다</a:t>
            </a:r>
            <a:r>
              <a:rPr lang="en-US" altLang="ko-KR" sz="9600" dirty="0" smtClean="0"/>
              <a:t>.</a:t>
            </a:r>
            <a:endParaRPr lang="ko-KR" altLang="en-US" sz="9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267744" y="1052736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16. </a:t>
            </a:r>
            <a:r>
              <a:rPr lang="ko-KR" altLang="en-US" dirty="0" smtClean="0">
                <a:solidFill>
                  <a:schemeClr val="accent1"/>
                </a:solidFill>
              </a:rPr>
              <a:t>세상에서 가장 골치 아픈 끈은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17. </a:t>
            </a:r>
            <a:r>
              <a:rPr lang="ko-KR" altLang="en-US" dirty="0" smtClean="0">
                <a:solidFill>
                  <a:schemeClr val="accent1"/>
                </a:solidFill>
              </a:rPr>
              <a:t>수험생이 가장 싫어하는 국은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18. </a:t>
            </a:r>
            <a:r>
              <a:rPr lang="ko-KR" altLang="en-US" dirty="0" smtClean="0">
                <a:solidFill>
                  <a:schemeClr val="accent1"/>
                </a:solidFill>
              </a:rPr>
              <a:t>놀부가 가장 좋아하는 술은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19. </a:t>
            </a:r>
            <a:r>
              <a:rPr lang="ko-KR" altLang="en-US" dirty="0" smtClean="0">
                <a:solidFill>
                  <a:schemeClr val="accent1"/>
                </a:solidFill>
              </a:rPr>
              <a:t>세상에서 가장 높은 고개는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20. </a:t>
            </a:r>
            <a:r>
              <a:rPr lang="ko-KR" altLang="en-US" dirty="0" smtClean="0">
                <a:solidFill>
                  <a:schemeClr val="accent1"/>
                </a:solidFill>
              </a:rPr>
              <a:t>누워서 일하는 것은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21. </a:t>
            </a:r>
            <a:r>
              <a:rPr lang="ko-KR" altLang="en-US" dirty="0" smtClean="0">
                <a:solidFill>
                  <a:schemeClr val="accent1"/>
                </a:solidFill>
              </a:rPr>
              <a:t>머리에 다리가 달린 것은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22. </a:t>
            </a:r>
            <a:r>
              <a:rPr lang="ko-KR" altLang="en-US" dirty="0" smtClean="0">
                <a:solidFill>
                  <a:schemeClr val="accent1"/>
                </a:solidFill>
              </a:rPr>
              <a:t>밥만 먹고 나면 목욕하는 것은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23. </a:t>
            </a:r>
            <a:r>
              <a:rPr lang="ko-KR" altLang="en-US" dirty="0" smtClean="0">
                <a:solidFill>
                  <a:schemeClr val="accent1"/>
                </a:solidFill>
              </a:rPr>
              <a:t>반드시 모자를 벗어야만 일을 할 수 있는 곳은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24. </a:t>
            </a:r>
            <a:r>
              <a:rPr lang="ko-KR" altLang="en-US" dirty="0" smtClean="0">
                <a:solidFill>
                  <a:schemeClr val="accent1"/>
                </a:solidFill>
              </a:rPr>
              <a:t>세상 사람들이 모두 똑같이 먹는 것은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25. </a:t>
            </a:r>
            <a:r>
              <a:rPr lang="ko-KR" altLang="en-US" dirty="0" smtClean="0">
                <a:solidFill>
                  <a:schemeClr val="accent1"/>
                </a:solidFill>
              </a:rPr>
              <a:t>실컷 두들겨 주고 돈 받는 사람은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 26. </a:t>
            </a:r>
            <a:r>
              <a:rPr lang="ko-KR" altLang="en-US" dirty="0" smtClean="0">
                <a:solidFill>
                  <a:schemeClr val="accent1"/>
                </a:solidFill>
              </a:rPr>
              <a:t>이 세상에서 가장 힘든 일은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 27. </a:t>
            </a:r>
            <a:r>
              <a:rPr lang="ko-KR" altLang="en-US" dirty="0" smtClean="0">
                <a:solidFill>
                  <a:schemeClr val="accent1"/>
                </a:solidFill>
              </a:rPr>
              <a:t>살아있는 북은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 28. </a:t>
            </a:r>
            <a:r>
              <a:rPr lang="ko-KR" altLang="en-US" dirty="0" smtClean="0">
                <a:solidFill>
                  <a:schemeClr val="accent1"/>
                </a:solidFill>
              </a:rPr>
              <a:t>병은 병인데 못 고치는 병은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 29. </a:t>
            </a:r>
            <a:r>
              <a:rPr lang="ko-KR" altLang="en-US" dirty="0" smtClean="0">
                <a:solidFill>
                  <a:schemeClr val="accent1"/>
                </a:solidFill>
              </a:rPr>
              <a:t>못은 못인데 박을 수 없는 못은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>
                <a:solidFill>
                  <a:schemeClr val="accent1"/>
                </a:solidFill>
              </a:rPr>
              <a:t> 30. </a:t>
            </a:r>
            <a:r>
              <a:rPr lang="ko-KR" altLang="en-US" dirty="0" smtClean="0">
                <a:solidFill>
                  <a:schemeClr val="accent1"/>
                </a:solidFill>
              </a:rPr>
              <a:t>방은 방인데 들어가기 싫은 방은 </a:t>
            </a:r>
            <a:r>
              <a:rPr lang="en-US" altLang="ko-KR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altLang="ko-KR" dirty="0" smtClean="0"/>
              <a:t>      </a:t>
            </a: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2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2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2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2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3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38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1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4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50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53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56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59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62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87624" y="332656"/>
            <a:ext cx="6300192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0" dirty="0" smtClean="0"/>
              <a:t>그리고 끝</a:t>
            </a:r>
            <a:endParaRPr lang="en-US" altLang="ko-KR" sz="6000" dirty="0" smtClean="0"/>
          </a:p>
          <a:p>
            <a:pPr algn="ctr"/>
            <a:endParaRPr lang="ko-KR" altLang="en-US" dirty="0"/>
          </a:p>
        </p:txBody>
      </p:sp>
      <p:pic>
        <p:nvPicPr>
          <p:cNvPr id="1028" name="Picture 4" descr="http://www.anseup.com/movies/because_of_liver.php?setstring=+++++++++%C0%BB+%C7%CF%B1%E2%C0%FC%BF%A1+%B4%E4+%C0%BB+%B0%F8%B0%B3%C7%D5%B4%CF%B4%D9.&amp;setstring2=http%3A%2F%2F&amp;test=%B8%B8+%B5%E9+%B1%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708920"/>
            <a:ext cx="4000500" cy="296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399032"/>
          </a:xfrm>
        </p:spPr>
        <p:txBody>
          <a:bodyPr/>
          <a:lstStyle/>
          <a:p>
            <a:pPr algn="ctr"/>
            <a:r>
              <a:rPr lang="ko-KR" altLang="en-US" dirty="0" smtClean="0"/>
              <a:t>정답 공개</a:t>
            </a:r>
            <a:endParaRPr lang="ko-KR" altLang="en-US" dirty="0"/>
          </a:p>
        </p:txBody>
      </p:sp>
      <p:sp>
        <p:nvSpPr>
          <p:cNvPr id="9" name="세로 텍스트 개체 틀 8"/>
          <p:cNvSpPr>
            <a:spLocks noGrp="1"/>
          </p:cNvSpPr>
          <p:nvPr>
            <p:ph type="body" orient="vert" idx="1"/>
          </p:nvPr>
        </p:nvSpPr>
        <p:spPr>
          <a:xfrm rot="16200000">
            <a:off x="-18764" y="1971092"/>
            <a:ext cx="4968552" cy="45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 lnSpcReduction="20000"/>
          </a:bodyPr>
          <a:lstStyle/>
          <a:p>
            <a:pPr algn="ctr"/>
            <a:r>
              <a:rPr lang="en-US" altLang="ko-KR" dirty="0" smtClean="0"/>
              <a:t>1.</a:t>
            </a:r>
            <a:r>
              <a:rPr lang="ko-KR" altLang="en-US" dirty="0" smtClean="0"/>
              <a:t> </a:t>
            </a:r>
            <a:r>
              <a:rPr lang="en-US" altLang="ko-KR" dirty="0" smtClean="0"/>
              <a:t>[ </a:t>
            </a:r>
            <a:r>
              <a:rPr lang="ko-KR" altLang="en-US" dirty="0" smtClean="0"/>
              <a:t>한가위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2 . [ </a:t>
            </a:r>
            <a:r>
              <a:rPr lang="ko-KR" altLang="en-US" dirty="0" smtClean="0"/>
              <a:t>손금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3 . [ </a:t>
            </a:r>
            <a:r>
              <a:rPr lang="ko-KR" altLang="en-US" dirty="0" smtClean="0"/>
              <a:t>해시계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4 . [ </a:t>
            </a:r>
            <a:r>
              <a:rPr lang="ko-KR" altLang="en-US" dirty="0" smtClean="0"/>
              <a:t>멜빵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5 . [ </a:t>
            </a:r>
            <a:r>
              <a:rPr lang="ko-KR" altLang="en-US" dirty="0" err="1" smtClean="0"/>
              <a:t>안달복달</a:t>
            </a:r>
            <a:r>
              <a:rPr lang="ko-KR" altLang="en-US" dirty="0" smtClean="0"/>
              <a:t>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6 . [ </a:t>
            </a:r>
            <a:r>
              <a:rPr lang="ko-KR" altLang="en-US" dirty="0" smtClean="0"/>
              <a:t>우산장수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7 . [ </a:t>
            </a:r>
            <a:r>
              <a:rPr lang="ko-KR" altLang="en-US" dirty="0" smtClean="0"/>
              <a:t>커피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8 . [ </a:t>
            </a:r>
            <a:r>
              <a:rPr lang="ko-KR" altLang="en-US" dirty="0" smtClean="0"/>
              <a:t>축구공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9 . [ </a:t>
            </a:r>
            <a:r>
              <a:rPr lang="ko-KR" altLang="en-US" dirty="0" smtClean="0"/>
              <a:t>해수욕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10. [ </a:t>
            </a:r>
            <a:r>
              <a:rPr lang="ko-KR" altLang="en-US" dirty="0" smtClean="0"/>
              <a:t>창피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11. [ </a:t>
            </a:r>
            <a:r>
              <a:rPr lang="ko-KR" altLang="en-US" dirty="0" smtClean="0"/>
              <a:t>만년필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12. ' [ </a:t>
            </a:r>
            <a:r>
              <a:rPr lang="ko-KR" altLang="en-US" dirty="0" err="1" smtClean="0"/>
              <a:t>어른추워</a:t>
            </a:r>
            <a:r>
              <a:rPr lang="ko-KR" altLang="en-US" dirty="0" smtClean="0"/>
              <a:t>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13. [ </a:t>
            </a:r>
            <a:r>
              <a:rPr lang="ko-KR" altLang="en-US" dirty="0" smtClean="0"/>
              <a:t>옥신각신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14. [ </a:t>
            </a:r>
            <a:r>
              <a:rPr lang="ko-KR" altLang="en-US" dirty="0" err="1" smtClean="0"/>
              <a:t>아까끼고</a:t>
            </a:r>
            <a:r>
              <a:rPr lang="ko-KR" altLang="en-US" dirty="0" smtClean="0"/>
              <a:t> </a:t>
            </a:r>
            <a:r>
              <a:rPr lang="en-US" altLang="ko-KR" dirty="0" smtClean="0"/>
              <a:t>]</a:t>
            </a:r>
          </a:p>
          <a:p>
            <a:pPr algn="ctr"/>
            <a:r>
              <a:rPr lang="en-US" altLang="ko-KR" dirty="0" smtClean="0"/>
              <a:t>15. [ </a:t>
            </a:r>
            <a:r>
              <a:rPr lang="ko-KR" altLang="en-US" dirty="0" smtClean="0"/>
              <a:t>오돌오돌 </a:t>
            </a:r>
            <a:r>
              <a:rPr lang="en-US" altLang="ko-KR" dirty="0" smtClean="0"/>
              <a:t>]</a:t>
            </a:r>
          </a:p>
          <a:p>
            <a:pPr algn="ctr"/>
            <a:endParaRPr lang="ko-KR" altLang="en-US" dirty="0"/>
          </a:p>
        </p:txBody>
      </p:sp>
      <p:sp>
        <p:nvSpPr>
          <p:cNvPr id="10" name="세로 텍스트 개체 틀 8"/>
          <p:cNvSpPr txBox="1">
            <a:spLocks/>
          </p:cNvSpPr>
          <p:nvPr/>
        </p:nvSpPr>
        <p:spPr>
          <a:xfrm rot="16200000">
            <a:off x="3725652" y="1827076"/>
            <a:ext cx="4968552" cy="457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>
            <a:normAutofit fontScale="85000" lnSpcReduction="20000"/>
          </a:bodyPr>
          <a:lstStyle/>
          <a:p>
            <a:pPr algn="ctr"/>
            <a:r>
              <a:rPr lang="en-US" altLang="ko-KR" sz="3200" dirty="0" smtClean="0"/>
              <a:t> </a:t>
            </a:r>
            <a:r>
              <a:rPr lang="en-US" altLang="ko-KR" sz="2700" dirty="0" smtClean="0"/>
              <a:t>16. [ </a:t>
            </a:r>
            <a:r>
              <a:rPr lang="ko-KR" altLang="en-US" sz="2700" dirty="0" smtClean="0"/>
              <a:t>지끈지끈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17.[ </a:t>
            </a:r>
            <a:r>
              <a:rPr lang="ko-KR" altLang="en-US" sz="2700" dirty="0" smtClean="0"/>
              <a:t>미역국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18. [ </a:t>
            </a:r>
            <a:r>
              <a:rPr lang="ko-KR" altLang="en-US" sz="2700" dirty="0" smtClean="0"/>
              <a:t>심술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19. [ </a:t>
            </a:r>
            <a:r>
              <a:rPr lang="ko-KR" altLang="en-US" sz="2700" dirty="0" smtClean="0"/>
              <a:t>보릿고개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20.[ </a:t>
            </a:r>
            <a:r>
              <a:rPr lang="ko-KR" altLang="en-US" sz="2700" dirty="0" smtClean="0"/>
              <a:t>배게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/>
              <a:t> </a:t>
            </a:r>
            <a:r>
              <a:rPr lang="en-US" altLang="ko-KR" sz="2700" dirty="0" smtClean="0"/>
              <a:t>21.[ </a:t>
            </a:r>
            <a:r>
              <a:rPr lang="ko-KR" altLang="en-US" sz="2700" dirty="0" smtClean="0"/>
              <a:t>문어</a:t>
            </a:r>
            <a:r>
              <a:rPr lang="en-US" altLang="ko-KR" sz="2700" dirty="0" smtClean="0"/>
              <a:t>, </a:t>
            </a:r>
            <a:r>
              <a:rPr lang="ko-KR" altLang="en-US" sz="2700" dirty="0" smtClean="0"/>
              <a:t>낙지</a:t>
            </a:r>
            <a:r>
              <a:rPr lang="en-US" altLang="ko-KR" sz="2700" dirty="0" smtClean="0"/>
              <a:t>, </a:t>
            </a:r>
            <a:r>
              <a:rPr lang="ko-KR" altLang="en-US" sz="2700" dirty="0" smtClean="0"/>
              <a:t>오징어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22. [ </a:t>
            </a:r>
            <a:r>
              <a:rPr lang="ko-KR" altLang="en-US" sz="2700" dirty="0" smtClean="0"/>
              <a:t>밥그릇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23. [ </a:t>
            </a:r>
            <a:r>
              <a:rPr lang="ko-KR" altLang="en-US" sz="2700" dirty="0" smtClean="0"/>
              <a:t>이발소</a:t>
            </a:r>
            <a:r>
              <a:rPr lang="en-US" altLang="ko-KR" sz="2700" dirty="0" smtClean="0"/>
              <a:t>, </a:t>
            </a:r>
            <a:r>
              <a:rPr lang="ko-KR" altLang="en-US" sz="2700" dirty="0" smtClean="0"/>
              <a:t>미장원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24. [ </a:t>
            </a:r>
            <a:r>
              <a:rPr lang="ko-KR" altLang="en-US" sz="2700" dirty="0" smtClean="0"/>
              <a:t>나이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 25. [ </a:t>
            </a:r>
            <a:r>
              <a:rPr lang="ko-KR" altLang="en-US" sz="2700" dirty="0" smtClean="0"/>
              <a:t>안마사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 26 .[ </a:t>
            </a:r>
            <a:r>
              <a:rPr lang="ko-KR" altLang="en-US" sz="2700" dirty="0" smtClean="0"/>
              <a:t>칼로 </a:t>
            </a:r>
            <a:r>
              <a:rPr lang="ko-KR" altLang="en-US" sz="2700" dirty="0" err="1" smtClean="0"/>
              <a:t>물베기</a:t>
            </a:r>
            <a:r>
              <a:rPr lang="ko-KR" altLang="en-US" sz="2700" dirty="0" smtClean="0"/>
              <a:t>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 27. [ </a:t>
            </a:r>
            <a:r>
              <a:rPr lang="ko-KR" altLang="en-US" sz="2700" dirty="0" smtClean="0"/>
              <a:t>거북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 28. [ </a:t>
            </a:r>
            <a:r>
              <a:rPr lang="ko-KR" altLang="en-US" sz="2700" dirty="0" err="1" smtClean="0"/>
              <a:t>빈병</a:t>
            </a:r>
            <a:r>
              <a:rPr lang="ko-KR" altLang="en-US" sz="2700" dirty="0" smtClean="0"/>
              <a:t>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 29. [ </a:t>
            </a:r>
            <a:r>
              <a:rPr lang="ko-KR" altLang="en-US" sz="2700" dirty="0" smtClean="0"/>
              <a:t>연못 </a:t>
            </a:r>
            <a:r>
              <a:rPr lang="en-US" altLang="ko-KR" sz="2700" dirty="0" smtClean="0"/>
              <a:t>]</a:t>
            </a:r>
          </a:p>
          <a:p>
            <a:pPr algn="ctr"/>
            <a:r>
              <a:rPr lang="en-US" altLang="ko-KR" sz="2700" dirty="0" smtClean="0"/>
              <a:t> 30. [  </a:t>
            </a:r>
            <a:r>
              <a:rPr lang="ko-KR" altLang="en-US" sz="2700" dirty="0" smtClean="0"/>
              <a:t>감방 </a:t>
            </a:r>
            <a:r>
              <a:rPr lang="en-US" altLang="ko-KR" sz="2700" dirty="0" smtClean="0"/>
              <a:t>]</a:t>
            </a:r>
          </a:p>
          <a:p>
            <a:pPr marL="448056" marR="0" lvl="0" indent="-384048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8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ko-KR" sz="9600" dirty="0" smtClean="0"/>
              <a:t>The end</a:t>
            </a:r>
            <a:endParaRPr lang="ko-KR" altLang="en-US" sz="9600" dirty="0"/>
          </a:p>
        </p:txBody>
      </p:sp>
      <p:sp>
        <p:nvSpPr>
          <p:cNvPr id="4" name="직사각형 3"/>
          <p:cNvSpPr/>
          <p:nvPr/>
        </p:nvSpPr>
        <p:spPr>
          <a:xfrm>
            <a:off x="539552" y="1529408"/>
            <a:ext cx="8496944" cy="53285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0" dirty="0" smtClean="0">
                <a:solidFill>
                  <a:schemeClr val="accent6">
                    <a:lumMod val="75000"/>
                  </a:schemeClr>
                </a:solidFill>
              </a:rPr>
              <a:t>제작</a:t>
            </a:r>
            <a:r>
              <a:rPr lang="en-US" altLang="ko-KR" sz="8000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ko-KR" altLang="en-US" sz="8000" dirty="0" smtClean="0">
                <a:solidFill>
                  <a:schemeClr val="accent6">
                    <a:lumMod val="75000"/>
                  </a:schemeClr>
                </a:solidFill>
              </a:rPr>
              <a:t>류상수</a:t>
            </a:r>
            <a:endParaRPr lang="en-US" altLang="ko-KR" sz="8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altLang="ko-KR" sz="8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ko-KR" altLang="en-US" dirty="0" smtClean="0"/>
              <a:t>제작방법</a:t>
            </a:r>
            <a:r>
              <a:rPr lang="en-US" altLang="ko-KR" dirty="0" smtClean="0"/>
              <a:t>:</a:t>
            </a:r>
            <a:r>
              <a:rPr lang="ko-KR" altLang="en-US" dirty="0" smtClean="0"/>
              <a:t>파워포인트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열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열정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열정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53</TotalTime>
  <Words>247</Words>
  <Application>Microsoft Office PowerPoint</Application>
  <PresentationFormat>화면 슬라이드 쇼(4:3)</PresentationFormat>
  <Paragraphs>70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열정</vt:lpstr>
      <vt:lpstr>넌센스 퀴즈 시작</vt:lpstr>
      <vt:lpstr>슬라이드 2</vt:lpstr>
      <vt:lpstr>슬라이드 3</vt:lpstr>
      <vt:lpstr>슬라이드 4</vt:lpstr>
      <vt:lpstr>슬라이드 5</vt:lpstr>
      <vt:lpstr>정답 공개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넌센스 퀴즈 시작</dc:title>
  <dc:creator>user</dc:creator>
  <cp:lastModifiedBy>user</cp:lastModifiedBy>
  <cp:revision>11</cp:revision>
  <dcterms:created xsi:type="dcterms:W3CDTF">2011-05-17T11:36:01Z</dcterms:created>
  <dcterms:modified xsi:type="dcterms:W3CDTF">2011-05-28T13:00:50Z</dcterms:modified>
</cp:coreProperties>
</file>