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01C00-A835-4CA3-9066-821665F91F33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601CE-C20E-4802-8DA0-948C8119EF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>
                  <a:solidFill>
                    <a:srgbClr val="FFC000"/>
                  </a:solidFill>
                </a:rPr>
                <a:t>절대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err="1" smtClean="0">
                  <a:solidFill>
                    <a:srgbClr val="FF0000"/>
                  </a:solidFill>
                </a:rPr>
                <a:t>못깨는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게임 </a:t>
              </a:r>
              <a:r>
                <a:rPr lang="en-US" altLang="ko-KR" sz="4000" dirty="0" smtClean="0">
                  <a:solidFill>
                    <a:srgbClr val="00B050"/>
                  </a:solidFill>
                </a:rPr>
                <a:t>2</a:t>
              </a:r>
            </a:p>
            <a:p>
              <a:pPr algn="ctr"/>
              <a:endParaRPr lang="en-US" altLang="ko-KR" sz="4000" dirty="0">
                <a:solidFill>
                  <a:srgbClr val="00B050"/>
                </a:solidFill>
              </a:endParaRPr>
            </a:p>
            <a:p>
              <a:pPr algn="ctr"/>
              <a:r>
                <a:rPr lang="ko-KR" altLang="en-US" sz="4000" dirty="0" err="1" smtClean="0">
                  <a:solidFill>
                    <a:srgbClr val="002060"/>
                  </a:solidFill>
                </a:rPr>
                <a:t>만든이</a:t>
              </a:r>
              <a:r>
                <a:rPr lang="ko-KR" altLang="en-US" sz="4000" dirty="0" smtClean="0">
                  <a:solidFill>
                    <a:srgbClr val="002060"/>
                  </a:solidFill>
                </a:rPr>
                <a:t> </a:t>
              </a:r>
              <a:r>
                <a:rPr lang="en-US" altLang="ko-KR" sz="4000" dirty="0" smtClean="0">
                  <a:solidFill>
                    <a:srgbClr val="002060"/>
                  </a:solidFill>
                </a:rPr>
                <a:t>: </a:t>
              </a:r>
              <a:r>
                <a:rPr lang="ko-KR" altLang="en-US" sz="4000" dirty="0" smtClean="0">
                  <a:solidFill>
                    <a:srgbClr val="002060"/>
                  </a:solidFill>
                </a:rPr>
                <a:t>이재경</a:t>
              </a:r>
              <a:endParaRPr lang="en-US" altLang="ko-KR" sz="4000" dirty="0" smtClean="0">
                <a:solidFill>
                  <a:srgbClr val="002060"/>
                </a:solidFill>
              </a:endParaRPr>
            </a:p>
            <a:p>
              <a:pPr algn="ctr"/>
              <a:endParaRPr lang="en-US" altLang="ko-KR" sz="4000" dirty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002060"/>
                  </a:solidFill>
                </a:rPr>
                <a:t>게임설명 </a:t>
              </a:r>
              <a:r>
                <a:rPr lang="en-US" altLang="ko-KR" sz="3000" dirty="0" smtClean="0">
                  <a:solidFill>
                    <a:srgbClr val="002060"/>
                  </a:solidFill>
                </a:rPr>
                <a:t>:</a:t>
              </a:r>
              <a:r>
                <a:rPr lang="en-US" altLang="ko-KR" sz="4000" dirty="0" smtClean="0">
                  <a:solidFill>
                    <a:srgbClr val="002060"/>
                  </a:solidFill>
                </a:rPr>
                <a:t> </a:t>
              </a:r>
              <a:r>
                <a:rPr lang="ko-KR" altLang="en-US" sz="3000" dirty="0" smtClean="0">
                  <a:solidFill>
                    <a:srgbClr val="002060"/>
                  </a:solidFill>
                </a:rPr>
                <a:t>장애물을 </a:t>
              </a:r>
              <a:r>
                <a:rPr lang="ko-KR" altLang="en-US" sz="3000" dirty="0" err="1" smtClean="0">
                  <a:solidFill>
                    <a:srgbClr val="002060"/>
                  </a:solidFill>
                </a:rPr>
                <a:t>피해다니는</a:t>
              </a:r>
              <a:r>
                <a:rPr lang="ko-KR" altLang="en-US" sz="3000" dirty="0" smtClean="0">
                  <a:solidFill>
                    <a:srgbClr val="002060"/>
                  </a:solidFill>
                </a:rPr>
                <a:t> 게임</a:t>
              </a:r>
              <a:endParaRPr lang="en-US" altLang="ko-KR" sz="3000" dirty="0">
                <a:solidFill>
                  <a:srgbClr val="002060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1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</a:t>
            </a:r>
            <a:r>
              <a:rPr lang="ko-KR" altLang="en-US" sz="4000" dirty="0" smtClean="0">
                <a:solidFill>
                  <a:srgbClr val="002060"/>
                </a:solidFill>
              </a:rPr>
              <a:t>몸풀기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683568" cy="476672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683568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2771800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377991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4860032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594015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7956376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</p:cNvPr>
          <p:cNvSpPr/>
          <p:nvPr/>
        </p:nvSpPr>
        <p:spPr>
          <a:xfrm rot="5400000">
            <a:off x="1727684" y="2456892"/>
            <a:ext cx="360040" cy="1728192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6948264" y="2492896"/>
            <a:ext cx="360040" cy="16561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16416" y="6381328"/>
            <a:ext cx="827584" cy="476672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83568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771800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77991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860032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94015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956376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727684" y="2456892"/>
            <a:ext cx="360040" cy="1728192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948264" y="2492896"/>
            <a:ext cx="360040" cy="16561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2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조금 어렵다</a:t>
            </a:r>
            <a:endParaRPr lang="en-US" altLang="ko-KR" sz="4000" dirty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3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많이 어렵다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4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</a:t>
            </a:r>
            <a:r>
              <a:rPr lang="ko-KR" altLang="en-US" sz="4000" dirty="0" err="1" smtClean="0">
                <a:solidFill>
                  <a:srgbClr val="002060"/>
                </a:solidFill>
              </a:rPr>
              <a:t>장난아니다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5400000">
            <a:off x="305780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5400000">
            <a:off x="305780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8694204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8694204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8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8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실행 단추: 사용자 지정 33">
            <a:hlinkClick r:id="" action="ppaction://noaction" highlightClick="1"/>
          </p:cNvPr>
          <p:cNvSpPr/>
          <p:nvPr/>
        </p:nvSpPr>
        <p:spPr>
          <a:xfrm rot="5400000">
            <a:off x="305780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5400000">
            <a:off x="8694204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  <p:bldP spid="25" grpId="0" animBg="1"/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14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4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5780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5780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5780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8694204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8694204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8694204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5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절대 </a:t>
            </a:r>
            <a:r>
              <a:rPr lang="ko-KR" altLang="en-US" sz="4000" dirty="0" err="1" smtClean="0">
                <a:solidFill>
                  <a:srgbClr val="002060"/>
                </a:solidFill>
              </a:rPr>
              <a:t>못깬다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827584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8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8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8"/>
          <p:cNvGrpSpPr/>
          <p:nvPr/>
        </p:nvGrpSpPr>
        <p:grpSpPr>
          <a:xfrm>
            <a:off x="0" y="1268760"/>
            <a:ext cx="855712" cy="828328"/>
            <a:chOff x="1115616" y="0"/>
            <a:chExt cx="6930008" cy="6858000"/>
          </a:xfrm>
        </p:grpSpPr>
        <p:sp>
          <p:nvSpPr>
            <p:cNvPr id="41" name="실행 단추: 사용자 지정 4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실행 단추: 사용자 지정 4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그룹 18"/>
          <p:cNvGrpSpPr/>
          <p:nvPr/>
        </p:nvGrpSpPr>
        <p:grpSpPr>
          <a:xfrm>
            <a:off x="0" y="2924944"/>
            <a:ext cx="855712" cy="828328"/>
            <a:chOff x="1115616" y="0"/>
            <a:chExt cx="6930008" cy="6858000"/>
          </a:xfrm>
        </p:grpSpPr>
        <p:sp>
          <p:nvSpPr>
            <p:cNvPr id="44" name="실행 단추: 사용자 지정 43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실행 단추: 사용자 지정 44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4" name="그룹 18"/>
          <p:cNvGrpSpPr/>
          <p:nvPr/>
        </p:nvGrpSpPr>
        <p:grpSpPr>
          <a:xfrm>
            <a:off x="0" y="4725144"/>
            <a:ext cx="855712" cy="828328"/>
            <a:chOff x="1115616" y="0"/>
            <a:chExt cx="6930008" cy="6858000"/>
          </a:xfrm>
        </p:grpSpPr>
        <p:sp>
          <p:nvSpPr>
            <p:cNvPr id="47" name="실행 단추: 사용자 지정 46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실행 단추: 사용자 지정 4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" name="그룹 18"/>
          <p:cNvGrpSpPr/>
          <p:nvPr/>
        </p:nvGrpSpPr>
        <p:grpSpPr>
          <a:xfrm>
            <a:off x="8288288" y="4725144"/>
            <a:ext cx="855712" cy="828328"/>
            <a:chOff x="1115616" y="0"/>
            <a:chExt cx="6930008" cy="6858000"/>
          </a:xfrm>
        </p:grpSpPr>
        <p:sp>
          <p:nvSpPr>
            <p:cNvPr id="50" name="실행 단추: 사용자 지정 49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실행 단추: 사용자 지정 50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18"/>
          <p:cNvGrpSpPr/>
          <p:nvPr/>
        </p:nvGrpSpPr>
        <p:grpSpPr>
          <a:xfrm>
            <a:off x="8288288" y="2924944"/>
            <a:ext cx="855712" cy="828328"/>
            <a:chOff x="1115616" y="0"/>
            <a:chExt cx="6930008" cy="6858000"/>
          </a:xfrm>
        </p:grpSpPr>
        <p:sp>
          <p:nvSpPr>
            <p:cNvPr id="53" name="실행 단추: 사용자 지정 5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실행 단추: 사용자 지정 5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7" name="그룹 18"/>
          <p:cNvGrpSpPr/>
          <p:nvPr/>
        </p:nvGrpSpPr>
        <p:grpSpPr>
          <a:xfrm>
            <a:off x="8288288" y="1268760"/>
            <a:ext cx="855712" cy="828328"/>
            <a:chOff x="1115616" y="0"/>
            <a:chExt cx="6930008" cy="6858000"/>
          </a:xfrm>
        </p:grpSpPr>
        <p:sp>
          <p:nvSpPr>
            <p:cNvPr id="56" name="실행 단추: 사용자 지정 5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실행 단추: 사용자 지정 56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8275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16416" y="0"/>
            <a:ext cx="827584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14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4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0" y="1268760"/>
            <a:ext cx="855712" cy="855712"/>
            <a:chOff x="1115616" y="0"/>
            <a:chExt cx="6930008" cy="6858000"/>
          </a:xfrm>
        </p:grpSpPr>
        <p:sp>
          <p:nvSpPr>
            <p:cNvPr id="37" name="실행 단추: 사용자 지정 3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실행 단추: 사용자 지정 3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그룹 14"/>
          <p:cNvGrpSpPr/>
          <p:nvPr/>
        </p:nvGrpSpPr>
        <p:grpSpPr>
          <a:xfrm>
            <a:off x="0" y="2852936"/>
            <a:ext cx="855712" cy="855712"/>
            <a:chOff x="1115616" y="0"/>
            <a:chExt cx="6930008" cy="6858000"/>
          </a:xfrm>
        </p:grpSpPr>
        <p:sp>
          <p:nvSpPr>
            <p:cNvPr id="40" name="실행 단추: 사용자 지정 3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실행 단추: 사용자 지정 4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그룹 14"/>
          <p:cNvGrpSpPr/>
          <p:nvPr/>
        </p:nvGrpSpPr>
        <p:grpSpPr>
          <a:xfrm>
            <a:off x="0" y="4653136"/>
            <a:ext cx="855712" cy="855712"/>
            <a:chOff x="1115616" y="0"/>
            <a:chExt cx="6930008" cy="6858000"/>
          </a:xfrm>
        </p:grpSpPr>
        <p:sp>
          <p:nvSpPr>
            <p:cNvPr id="43" name="실행 단추: 사용자 지정 4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실행 단추: 사용자 지정 4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7" name="그룹 14"/>
          <p:cNvGrpSpPr/>
          <p:nvPr/>
        </p:nvGrpSpPr>
        <p:grpSpPr>
          <a:xfrm>
            <a:off x="8288288" y="4653136"/>
            <a:ext cx="855712" cy="855712"/>
            <a:chOff x="1115616" y="0"/>
            <a:chExt cx="6930008" cy="6858000"/>
          </a:xfrm>
        </p:grpSpPr>
        <p:sp>
          <p:nvSpPr>
            <p:cNvPr id="46" name="실행 단추: 사용자 지정 4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실행 단추: 사용자 지정 4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0" name="그룹 14"/>
          <p:cNvGrpSpPr/>
          <p:nvPr/>
        </p:nvGrpSpPr>
        <p:grpSpPr>
          <a:xfrm>
            <a:off x="8288288" y="2852936"/>
            <a:ext cx="855712" cy="855712"/>
            <a:chOff x="1115616" y="0"/>
            <a:chExt cx="6930008" cy="6858000"/>
          </a:xfrm>
        </p:grpSpPr>
        <p:sp>
          <p:nvSpPr>
            <p:cNvPr id="49" name="실행 단추: 사용자 지정 4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실행 단추: 사용자 지정 4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" name="그룹 14"/>
          <p:cNvGrpSpPr/>
          <p:nvPr/>
        </p:nvGrpSpPr>
        <p:grpSpPr>
          <a:xfrm>
            <a:off x="8288288" y="1196752"/>
            <a:ext cx="855712" cy="855712"/>
            <a:chOff x="1115616" y="0"/>
            <a:chExt cx="6930008" cy="6858000"/>
          </a:xfrm>
        </p:grpSpPr>
        <p:sp>
          <p:nvSpPr>
            <p:cNvPr id="52" name="실행 단추: 사용자 지정 5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실행 단추: 사용자 지정 5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275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절대 </a:t>
              </a:r>
              <a:r>
                <a:rPr lang="ko-KR" altLang="en-US" sz="3000" dirty="0" err="1" smtClean="0">
                  <a:solidFill>
                    <a:schemeClr val="accent1"/>
                  </a:solidFill>
                </a:rPr>
                <a:t>못깨는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 게임 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2</a:t>
              </a:r>
              <a:r>
                <a:rPr lang="ko-KR" altLang="en-US" sz="3000" smtClean="0">
                  <a:solidFill>
                    <a:schemeClr val="accent1"/>
                  </a:solidFill>
                </a:rPr>
                <a:t>의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한판 더하기</a:t>
              </a:r>
              <a:r>
                <a:rPr lang="en-US" altLang="ko-KR" sz="3000" dirty="0" smtClean="0"/>
                <a:t>!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err="1" smtClean="0">
                <a:solidFill>
                  <a:schemeClr val="bg1"/>
                </a:solidFill>
              </a:rPr>
              <a:t>만든이</a:t>
            </a:r>
            <a:r>
              <a:rPr lang="ko-KR" altLang="en-US" sz="3000" dirty="0" smtClean="0">
                <a:solidFill>
                  <a:schemeClr val="bg1"/>
                </a:solidFill>
              </a:rPr>
              <a:t> </a:t>
            </a:r>
            <a:r>
              <a:rPr lang="en-US" altLang="ko-KR" sz="3000" dirty="0" smtClean="0">
                <a:solidFill>
                  <a:schemeClr val="bg1"/>
                </a:solidFill>
              </a:rPr>
              <a:t>: </a:t>
            </a:r>
            <a:r>
              <a:rPr lang="ko-KR" altLang="en-US" sz="3000" dirty="0" smtClean="0">
                <a:solidFill>
                  <a:schemeClr val="bg1"/>
                </a:solidFill>
              </a:rPr>
              <a:t>이재경</a:t>
            </a:r>
            <a:endParaRPr lang="en-US" altLang="ko-KR" sz="3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5" name="실행 단추: 사용자 지정 4">
            <a:hlinkClick r:id="" action="ppaction://hlinkshowjump?jump=firstslide" highlightClick="1"/>
          </p:cNvPr>
          <p:cNvSpPr/>
          <p:nvPr/>
        </p:nvSpPr>
        <p:spPr>
          <a:xfrm>
            <a:off x="1259632" y="4797152"/>
            <a:ext cx="2160240" cy="11521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err="1" smtClean="0"/>
              <a:t>다시하기</a:t>
            </a:r>
            <a:endParaRPr lang="ko-KR" altLang="en-US" sz="3000" dirty="0"/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652120" y="4797152"/>
            <a:ext cx="2160240" cy="11521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끝내기</a:t>
            </a:r>
            <a:endParaRPr lang="ko-KR" altLang="en-US" sz="3000" dirty="0"/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62</Words>
  <Application>Microsoft Office PowerPoint</Application>
  <PresentationFormat>화면 슬라이드 쇼(4:3)</PresentationFormat>
  <Paragraphs>83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5</cp:revision>
  <dcterms:created xsi:type="dcterms:W3CDTF">2013-07-14T07:46:07Z</dcterms:created>
  <dcterms:modified xsi:type="dcterms:W3CDTF">2013-07-14T11:29:55Z</dcterms:modified>
</cp:coreProperties>
</file>