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9FFC2-8C36-4AEB-8781-6C00851C1810}" type="datetimeFigureOut">
              <a:rPr lang="ko-KR" altLang="en-US" smtClean="0"/>
              <a:pPr/>
              <a:t>2013-01-09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5DF1D-1F9A-47F0-93FE-A9FDC6C549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tx2"/>
                </a:solidFill>
              </a:rPr>
              <a:t>대한민국에서 가장 어려운 게임 </a:t>
            </a:r>
            <a:r>
              <a:rPr lang="en-US" altLang="ko-KR" sz="4000" dirty="0">
                <a:solidFill>
                  <a:schemeClr val="tx2"/>
                </a:solidFill>
              </a:rPr>
              <a:t>5</a:t>
            </a:r>
            <a:endParaRPr lang="en-US" altLang="ko-KR" sz="4000" dirty="0" smtClean="0">
              <a:solidFill>
                <a:schemeClr val="tx2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6"/>
                </a:solidFill>
              </a:rPr>
              <a:t>제작 </a:t>
            </a:r>
            <a:r>
              <a:rPr lang="en-US" altLang="ko-KR" sz="4000" dirty="0" smtClean="0">
                <a:solidFill>
                  <a:schemeClr val="accent6"/>
                </a:solidFill>
              </a:rPr>
              <a:t>: </a:t>
            </a:r>
            <a:r>
              <a:rPr lang="ko-KR" altLang="en-US" sz="4000" dirty="0" smtClean="0">
                <a:solidFill>
                  <a:schemeClr val="accent6"/>
                </a:solidFill>
              </a:rPr>
              <a:t>이재경</a:t>
            </a:r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  <a:r>
              <a:rPr lang="ko-KR" altLang="en-US" sz="4000" dirty="0" smtClean="0">
                <a:solidFill>
                  <a:schemeClr val="accent2"/>
                </a:solidFill>
              </a:rPr>
              <a:t>무단 </a:t>
            </a:r>
            <a:r>
              <a:rPr lang="ko-KR" altLang="en-US" sz="4000" dirty="0" err="1" smtClean="0">
                <a:solidFill>
                  <a:schemeClr val="accent2"/>
                </a:solidFill>
              </a:rPr>
              <a:t>베포</a:t>
            </a:r>
            <a:r>
              <a:rPr lang="en-US" altLang="ko-KR" sz="4000" dirty="0" smtClean="0">
                <a:solidFill>
                  <a:schemeClr val="accent2"/>
                </a:solidFill>
              </a:rPr>
              <a:t>(</a:t>
            </a:r>
            <a:r>
              <a:rPr lang="ko-KR" altLang="en-US" sz="4000" dirty="0" smtClean="0">
                <a:solidFill>
                  <a:schemeClr val="accent2"/>
                </a:solidFill>
              </a:rPr>
              <a:t>공유</a:t>
            </a:r>
            <a:r>
              <a:rPr lang="en-US" altLang="ko-KR" sz="4000" dirty="0" smtClean="0">
                <a:solidFill>
                  <a:schemeClr val="accent2"/>
                </a:solidFill>
              </a:rPr>
              <a:t>)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금지</a:t>
            </a:r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게임 설명 보기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000" dirty="0" smtClean="0">
                  <a:solidFill>
                    <a:srgbClr val="7030A0"/>
                  </a:solidFill>
                </a:rPr>
                <a:t>게임 설명 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: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먼저 시작 버튼을 누르고 대리석 색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 </a:t>
              </a:r>
              <a:endParaRPr lang="en-US" altLang="ko-KR" sz="3000" dirty="0" smtClean="0">
                <a:solidFill>
                  <a:srgbClr val="7030A0"/>
                </a:solidFill>
              </a:endParaRPr>
            </a:p>
            <a:p>
              <a:r>
                <a:rPr lang="en-US" altLang="ko-KR" sz="3000" dirty="0" smtClean="0">
                  <a:solidFill>
                    <a:srgbClr val="7030A0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장애물을 피하고 도착버튼을 </a:t>
              </a:r>
              <a:endParaRPr lang="en-US" altLang="ko-KR" sz="3000" dirty="0" smtClean="0">
                <a:solidFill>
                  <a:srgbClr val="7030A0"/>
                </a:solidFill>
              </a:endParaRPr>
            </a:p>
            <a:p>
              <a:r>
                <a:rPr lang="en-US" altLang="ko-KR" sz="3000" dirty="0" smtClean="0">
                  <a:solidFill>
                    <a:srgbClr val="7030A0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누르시면 됨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.</a:t>
              </a:r>
              <a:r>
                <a:rPr lang="en-US" altLang="ko-KR" sz="3000" dirty="0" smtClean="0">
                  <a:solidFill>
                    <a:schemeClr val="bg2"/>
                  </a:solidFill>
                </a:rPr>
                <a:t>.</a:t>
              </a:r>
            </a:p>
            <a:p>
              <a:r>
                <a:rPr lang="ko-KR" altLang="en-US" sz="3000" dirty="0" smtClean="0">
                  <a:solidFill>
                    <a:schemeClr val="bg2"/>
                  </a:solidFill>
                </a:rPr>
                <a:t> </a:t>
              </a:r>
              <a:endParaRPr lang="en-US" altLang="ko-KR" sz="3000" dirty="0" smtClean="0">
                <a:solidFill>
                  <a:schemeClr val="bg2"/>
                </a:solidFill>
              </a:endParaRPr>
            </a:p>
            <a:p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게임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>
    <p:strips dir="l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332656"/>
            <a:ext cx="720080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16200000">
            <a:off x="-1476672" y="2852936"/>
            <a:ext cx="54006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6525344"/>
            <a:ext cx="914400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3082652" y="3082652"/>
            <a:ext cx="652534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16200000">
            <a:off x="-396552" y="3645024"/>
            <a:ext cx="54006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실행 단추: 사용자 지정 50">
            <a:hlinkClick r:id="" action="ppaction://noaction" highlightClick="1"/>
          </p:cNvPr>
          <p:cNvSpPr/>
          <p:nvPr/>
        </p:nvSpPr>
        <p:spPr>
          <a:xfrm rot="16200000">
            <a:off x="683568" y="2780928"/>
            <a:ext cx="54006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323528" y="0"/>
            <a:ext cx="8820472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</p:cNvPr>
          <p:cNvSpPr/>
          <p:nvPr/>
        </p:nvSpPr>
        <p:spPr>
          <a:xfrm rot="16200000">
            <a:off x="1835696" y="3645024"/>
            <a:ext cx="54006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실행 단추: 사용자 지정 52">
            <a:hlinkClick r:id="" action="ppaction://noaction" highlightClick="1"/>
          </p:cNvPr>
          <p:cNvSpPr/>
          <p:nvPr/>
        </p:nvSpPr>
        <p:spPr>
          <a:xfrm rot="16200000">
            <a:off x="2987824" y="2852936"/>
            <a:ext cx="54006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16200000">
            <a:off x="3995936" y="3645024"/>
            <a:ext cx="54006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실행 단추: 사용자 지정 54">
            <a:hlinkClick r:id="" action="ppaction://noaction" highlightClick="1"/>
          </p:cNvPr>
          <p:cNvSpPr/>
          <p:nvPr/>
        </p:nvSpPr>
        <p:spPr>
          <a:xfrm rot="16200000">
            <a:off x="5148064" y="2852936"/>
            <a:ext cx="54006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실행 단추: 사용자 지정 55">
            <a:hlinkClick r:id="" action="ppaction://noaction" highlightClick="1"/>
          </p:cNvPr>
          <p:cNvSpPr/>
          <p:nvPr/>
        </p:nvSpPr>
        <p:spPr>
          <a:xfrm rot="16200000">
            <a:off x="5867636" y="3248980"/>
            <a:ext cx="619268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8028384" y="332656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60040" cy="65253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783960" y="0"/>
            <a:ext cx="360040" cy="65253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668344" y="332656"/>
            <a:ext cx="360040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91980" y="2105980"/>
            <a:ext cx="360040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692696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508104" y="332656"/>
            <a:ext cx="360040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355976" y="692696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203848" y="332656"/>
            <a:ext cx="360040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123728" y="692696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043608" y="260648"/>
            <a:ext cx="360040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91980" y="-4391980"/>
            <a:ext cx="360040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1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단계는 몸풀기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2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쪼매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2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5400000">
            <a:off x="-2183060" y="2938636"/>
            <a:ext cx="623731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1115616" y="4725144"/>
            <a:ext cx="331236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실행 단추: 사용자 지정 37">
            <a:hlinkClick r:id="" action="ppaction://noaction" highlightClick="1"/>
          </p:cNvPr>
          <p:cNvSpPr/>
          <p:nvPr/>
        </p:nvSpPr>
        <p:spPr>
          <a:xfrm rot="5400000">
            <a:off x="4801716" y="3559324"/>
            <a:ext cx="623731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</p:cNvPr>
          <p:cNvSpPr/>
          <p:nvPr/>
        </p:nvSpPr>
        <p:spPr>
          <a:xfrm rot="10800000">
            <a:off x="4427984" y="4725144"/>
            <a:ext cx="331236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</p:cNvPr>
          <p:cNvSpPr/>
          <p:nvPr/>
        </p:nvSpPr>
        <p:spPr>
          <a:xfrm rot="10800000">
            <a:off x="1115616" y="3140968"/>
            <a:ext cx="331236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10800000">
            <a:off x="1115616" y="1556792"/>
            <a:ext cx="331236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실행 단추: 사용자 지정 35">
            <a:hlinkClick r:id="" action="ppaction://noaction" highlightClick="1"/>
          </p:cNvPr>
          <p:cNvSpPr/>
          <p:nvPr/>
        </p:nvSpPr>
        <p:spPr>
          <a:xfrm rot="10800000">
            <a:off x="4427984" y="3140968"/>
            <a:ext cx="331236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실행 단추: 사용자 지정 36">
            <a:hlinkClick r:id="" action="ppaction://noaction" highlightClick="1"/>
          </p:cNvPr>
          <p:cNvSpPr/>
          <p:nvPr/>
        </p:nvSpPr>
        <p:spPr>
          <a:xfrm rot="10800000">
            <a:off x="4427984" y="1556792"/>
            <a:ext cx="331236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5949280"/>
            <a:ext cx="104360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2" name="실행 단추: 사용자 지정 4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2373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740352" y="620688"/>
            <a:ext cx="360040" cy="62373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591780" y="3248980"/>
            <a:ext cx="360040" cy="331236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04148" y="3248980"/>
            <a:ext cx="360040" cy="331236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591780" y="1664804"/>
            <a:ext cx="360040" cy="331236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04148" y="1664804"/>
            <a:ext cx="360040" cy="331236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591780" y="80628"/>
            <a:ext cx="360040" cy="331236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04148" y="80628"/>
            <a:ext cx="360040" cy="331236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3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무지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3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grpSp>
        <p:nvGrpSpPr>
          <p:cNvPr id="4" name="그룹 11"/>
          <p:cNvGrpSpPr/>
          <p:nvPr/>
        </p:nvGrpSpPr>
        <p:grpSpPr>
          <a:xfrm>
            <a:off x="1547664" y="476672"/>
            <a:ext cx="6192688" cy="6587724"/>
            <a:chOff x="1691680" y="432896"/>
            <a:chExt cx="5472608" cy="64437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6" name="그룹 18"/>
            <p:cNvGrpSpPr/>
            <p:nvPr/>
          </p:nvGrpSpPr>
          <p:grpSpPr>
            <a:xfrm>
              <a:off x="1691680" y="439178"/>
              <a:ext cx="5472608" cy="6437426"/>
              <a:chOff x="1691680" y="320600"/>
              <a:chExt cx="5472608" cy="6437426"/>
            </a:xfrm>
            <a:grpFill/>
          </p:grpSpPr>
          <p:sp>
            <p:nvSpPr>
              <p:cNvPr id="14" name="실행 단추: 사용자 지정 13">
                <a:hlinkClick r:id="" action="ppaction://noaction" highlightClick="1"/>
              </p:cNvPr>
              <p:cNvSpPr/>
              <p:nvPr/>
            </p:nvSpPr>
            <p:spPr>
              <a:xfrm>
                <a:off x="1691680" y="3238414"/>
                <a:ext cx="5472608" cy="360040"/>
              </a:xfrm>
              <a:prstGeom prst="actionButtonBlank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실행 단추: 사용자 지정 16">
                <a:hlinkClick r:id="" action="ppaction://noaction" highlightClick="1"/>
              </p:cNvPr>
              <p:cNvSpPr/>
              <p:nvPr/>
            </p:nvSpPr>
            <p:spPr>
              <a:xfrm rot="7617132">
                <a:off x="1318526" y="3359293"/>
                <a:ext cx="6437426" cy="360040"/>
              </a:xfrm>
              <a:prstGeom prst="actionButtonBlank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실행 단추: 사용자 지정 10">
              <a:hlinkClick r:id="" action="ppaction://noaction" highlightClick="1"/>
            </p:cNvPr>
            <p:cNvSpPr/>
            <p:nvPr/>
          </p:nvSpPr>
          <p:spPr>
            <a:xfrm rot="3186929">
              <a:off x="1468336" y="3471627"/>
              <a:ext cx="6437501" cy="36004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0" y="6525344"/>
            <a:ext cx="914400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5400000">
            <a:off x="5715000" y="3096344"/>
            <a:ext cx="6525344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5400000">
            <a:off x="-3096344" y="3096344"/>
            <a:ext cx="6525344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86409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>
            <a:off x="1187624" y="764704"/>
            <a:ext cx="655272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5400000">
            <a:off x="5386400" y="3118656"/>
            <a:ext cx="504056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-1440668" y="2628292"/>
            <a:ext cx="558924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>
            <a:off x="1547664" y="0"/>
            <a:ext cx="7272808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547664" y="260648"/>
            <a:ext cx="720080" cy="57606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4" name="그룹 28"/>
          <p:cNvGrpSpPr/>
          <p:nvPr/>
        </p:nvGrpSpPr>
        <p:grpSpPr>
          <a:xfrm>
            <a:off x="1547664" y="476672"/>
            <a:ext cx="6192688" cy="6567463"/>
            <a:chOff x="1691680" y="226933"/>
            <a:chExt cx="5472608" cy="6423447"/>
          </a:xfrm>
          <a:blipFill>
            <a:blip r:embed="rId3"/>
            <a:tile tx="0" ty="0" sx="100000" sy="100000" flip="none" algn="tl"/>
          </a:blipFill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3050840">
              <a:off x="4305354" y="240455"/>
              <a:ext cx="360040" cy="6409925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실행 단추: 사용자 지정 2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8578281">
              <a:off x="4521110" y="226933"/>
              <a:ext cx="360040" cy="640845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05672" y="2119672"/>
            <a:ext cx="332656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8811344" y="0"/>
            <a:ext cx="332656" cy="65253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7740352" y="764704"/>
            <a:ext cx="332656" cy="504056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0" y="0"/>
            <a:ext cx="332656" cy="65253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63988" y="-2223628"/>
            <a:ext cx="288032" cy="62646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089748" y="-3542084"/>
            <a:ext cx="260648" cy="73448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1187624" y="0"/>
            <a:ext cx="332656" cy="55892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4"/>
                  </a:solidFill>
                </a:rPr>
                <a:t>4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단계는 손 떨림 조심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!</a:t>
              </a: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0" dirty="0" smtClean="0"/>
                <a:t>4</a:t>
              </a:r>
              <a:r>
                <a:rPr lang="ko-KR" altLang="en-US" sz="3000" dirty="0" smtClean="0"/>
                <a:t>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43204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2039044" y="2794620"/>
            <a:ext cx="594928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755576" y="5877272"/>
            <a:ext cx="727280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8028384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5472100" y="3320988"/>
            <a:ext cx="540060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763688" y="620688"/>
            <a:ext cx="655272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684584" y="2924944"/>
            <a:ext cx="48965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619672" y="5229200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314392" y="3262672"/>
            <a:ext cx="420384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4824028" y="2600908"/>
            <a:ext cx="374441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4045632" y="3163280"/>
            <a:ext cx="371703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1619672" y="2852936"/>
            <a:ext cx="446449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907704" y="4797152"/>
            <a:ext cx="792088" cy="40466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10236" y="2447764"/>
            <a:ext cx="323528" cy="84969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실행 단추: 사용자 지정 5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23528" cy="616530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실행 단추: 사용자 지정 5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20688"/>
            <a:ext cx="323528" cy="55446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실행 단추: 사용자 지정 6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308304" y="1340768"/>
            <a:ext cx="323528" cy="42038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908720"/>
            <a:ext cx="360040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1484784"/>
            <a:ext cx="323528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620688"/>
            <a:ext cx="323528" cy="46085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실행 단추: 사용자 지정 6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17740" y="2403140"/>
            <a:ext cx="288032" cy="72362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2528900"/>
            <a:ext cx="288032" cy="56886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01716" y="-3758108"/>
            <a:ext cx="260648" cy="77768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24028" y="-2295636"/>
            <a:ext cx="288032" cy="612068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635896" y="836712"/>
            <a:ext cx="360040" cy="439248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4"/>
                  </a:solidFill>
                </a:rPr>
                <a:t>마지막 단계</a:t>
              </a:r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4"/>
                  </a:solidFill>
                </a:rPr>
                <a:t>버그 안 쓰고 깨면 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100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만원 줌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.</a:t>
              </a: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2915816" y="4365104"/>
              <a:ext cx="3168352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smtClean="0"/>
                <a:t>마지막 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5400000">
            <a:off x="-1643000" y="2398576"/>
            <a:ext cx="515719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실행 단추: 사용자 지정 40">
            <a:hlinkClick r:id="" action="ppaction://noaction" highlightClick="1"/>
          </p:cNvPr>
          <p:cNvSpPr/>
          <p:nvPr/>
        </p:nvSpPr>
        <p:spPr>
          <a:xfrm rot="5400000">
            <a:off x="94928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실행 단추: 사용자 지정 41">
            <a:hlinkClick r:id="" action="ppaction://noaction" highlightClick="1"/>
          </p:cNvPr>
          <p:cNvSpPr/>
          <p:nvPr/>
        </p:nvSpPr>
        <p:spPr>
          <a:xfrm rot="5400000">
            <a:off x="130932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</p:cNvPr>
          <p:cNvSpPr/>
          <p:nvPr/>
        </p:nvSpPr>
        <p:spPr>
          <a:xfrm rot="5400000">
            <a:off x="166936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</p:cNvPr>
          <p:cNvSpPr/>
          <p:nvPr/>
        </p:nvSpPr>
        <p:spPr>
          <a:xfrm rot="5400000">
            <a:off x="202940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</p:cNvPr>
          <p:cNvSpPr/>
          <p:nvPr/>
        </p:nvSpPr>
        <p:spPr>
          <a:xfrm rot="5400000">
            <a:off x="238944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</p:cNvPr>
          <p:cNvSpPr/>
          <p:nvPr/>
        </p:nvSpPr>
        <p:spPr>
          <a:xfrm rot="5400000">
            <a:off x="274948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</p:cNvPr>
          <p:cNvSpPr/>
          <p:nvPr/>
        </p:nvSpPr>
        <p:spPr>
          <a:xfrm rot="5400000">
            <a:off x="310952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</p:cNvPr>
          <p:cNvSpPr/>
          <p:nvPr/>
        </p:nvSpPr>
        <p:spPr>
          <a:xfrm rot="5400000">
            <a:off x="346956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</p:cNvPr>
          <p:cNvSpPr/>
          <p:nvPr/>
        </p:nvSpPr>
        <p:spPr>
          <a:xfrm rot="5400000">
            <a:off x="382960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5400000">
            <a:off x="418964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</p:cNvPr>
          <p:cNvSpPr/>
          <p:nvPr/>
        </p:nvSpPr>
        <p:spPr>
          <a:xfrm rot="5400000">
            <a:off x="454968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실행 단추: 사용자 지정 52">
            <a:hlinkClick r:id="" action="ppaction://noaction" highlightClick="1"/>
          </p:cNvPr>
          <p:cNvSpPr/>
          <p:nvPr/>
        </p:nvSpPr>
        <p:spPr>
          <a:xfrm rot="5400000">
            <a:off x="490972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5400000">
            <a:off x="58924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실행 단추: 사용자 지정 54">
            <a:hlinkClick r:id="" action="ppaction://noaction" highlightClick="1"/>
          </p:cNvPr>
          <p:cNvSpPr/>
          <p:nvPr/>
        </p:nvSpPr>
        <p:spPr>
          <a:xfrm rot="5400000">
            <a:off x="526976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</p:cNvPr>
          <p:cNvSpPr/>
          <p:nvPr/>
        </p:nvSpPr>
        <p:spPr>
          <a:xfrm rot="5400000">
            <a:off x="5629808" y="4099384"/>
            <a:ext cx="515719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10800000">
            <a:off x="1115616" y="4797152"/>
            <a:ext cx="345638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0800000">
            <a:off x="4572000" y="4797152"/>
            <a:ext cx="345638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4572000" y="1700808"/>
            <a:ext cx="345638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10800000">
            <a:off x="1115616" y="1700808"/>
            <a:ext cx="345638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388424" y="594928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1700808"/>
            <a:ext cx="360040" cy="515719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48376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15719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84380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20384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12372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56388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92392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396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64400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0404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6408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08416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44420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80424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50096" y="3262672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06480" y="3262672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06480" y="16632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50096" y="166328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대한민국에서 가장 어려운 게임 </a:t>
              </a:r>
              <a:r>
                <a:rPr lang="en-US" altLang="ko-KR" sz="3000" dirty="0">
                  <a:solidFill>
                    <a:schemeClr val="accent1"/>
                  </a:solidFill>
                </a:rPr>
                <a:t>5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을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3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금지</a:t>
              </a:r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한판 더하기</a:t>
              </a:r>
              <a:r>
                <a:rPr lang="en-US" altLang="ko-KR" sz="3000" dirty="0" smtClean="0"/>
                <a:t>!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2"/>
                  </a:solidFill>
                </a:rPr>
                <a:t>게임 오버</a:t>
              </a:r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1"/>
                  </a:solidFill>
                </a:rPr>
                <a:t>제작 </a:t>
              </a:r>
              <a:r>
                <a:rPr lang="en-US" altLang="ko-KR" sz="4000" dirty="0" smtClean="0">
                  <a:solidFill>
                    <a:schemeClr val="accent1"/>
                  </a:solidFill>
                </a:rPr>
                <a:t>: 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이재경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4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금지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 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firstslide" highlightClick="1"/>
            </p:cNvPr>
            <p:cNvSpPr/>
            <p:nvPr/>
          </p:nvSpPr>
          <p:spPr>
            <a:xfrm>
              <a:off x="1403648" y="4437112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다시 하기</a:t>
              </a:r>
              <a:endParaRPr lang="ko-KR" altLang="en-US" sz="3000" dirty="0"/>
            </a:p>
          </p:txBody>
        </p:sp>
        <p:sp>
          <p:nvSpPr>
            <p:cNvPr id="8" name="실행 단추: 사용자 지정 7">
              <a:hlinkClick r:id="" action="ppaction://hlinkshowjump?jump=endshow" highlightClick="1"/>
            </p:cNvPr>
            <p:cNvSpPr/>
            <p:nvPr/>
          </p:nvSpPr>
          <p:spPr>
            <a:xfrm>
              <a:off x="5652120" y="4437112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newsflash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129</Words>
  <Application>Microsoft Office PowerPoint</Application>
  <PresentationFormat>화면 슬라이드 쇼(4:3)</PresentationFormat>
  <Paragraphs>81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5</cp:revision>
  <dcterms:created xsi:type="dcterms:W3CDTF">2013-01-08T08:13:37Z</dcterms:created>
  <dcterms:modified xsi:type="dcterms:W3CDTF">2013-01-09T05:42:23Z</dcterms:modified>
</cp:coreProperties>
</file>