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76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540" y="-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7963D-BF91-4D72-A745-2FBDD20DD968}" type="datetimeFigureOut">
              <a:rPr lang="ko-KR" altLang="en-US" smtClean="0"/>
              <a:pPr/>
              <a:t>2013-07-16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346A0-C304-4FA7-9BED-1272679477B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7963D-BF91-4D72-A745-2FBDD20DD968}" type="datetimeFigureOut">
              <a:rPr lang="ko-KR" altLang="en-US" smtClean="0"/>
              <a:pPr/>
              <a:t>2013-07-16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346A0-C304-4FA7-9BED-1272679477B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7963D-BF91-4D72-A745-2FBDD20DD968}" type="datetimeFigureOut">
              <a:rPr lang="ko-KR" altLang="en-US" smtClean="0"/>
              <a:pPr/>
              <a:t>2013-07-16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346A0-C304-4FA7-9BED-1272679477B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7963D-BF91-4D72-A745-2FBDD20DD968}" type="datetimeFigureOut">
              <a:rPr lang="ko-KR" altLang="en-US" smtClean="0"/>
              <a:pPr/>
              <a:t>2013-07-16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346A0-C304-4FA7-9BED-1272679477B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7963D-BF91-4D72-A745-2FBDD20DD968}" type="datetimeFigureOut">
              <a:rPr lang="ko-KR" altLang="en-US" smtClean="0"/>
              <a:pPr/>
              <a:t>2013-07-16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346A0-C304-4FA7-9BED-1272679477B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7963D-BF91-4D72-A745-2FBDD20DD968}" type="datetimeFigureOut">
              <a:rPr lang="ko-KR" altLang="en-US" smtClean="0"/>
              <a:pPr/>
              <a:t>2013-07-16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346A0-C304-4FA7-9BED-1272679477B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7963D-BF91-4D72-A745-2FBDD20DD968}" type="datetimeFigureOut">
              <a:rPr lang="ko-KR" altLang="en-US" smtClean="0"/>
              <a:pPr/>
              <a:t>2013-07-16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346A0-C304-4FA7-9BED-1272679477B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7963D-BF91-4D72-A745-2FBDD20DD968}" type="datetimeFigureOut">
              <a:rPr lang="ko-KR" altLang="en-US" smtClean="0"/>
              <a:pPr/>
              <a:t>2013-07-16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346A0-C304-4FA7-9BED-1272679477B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7963D-BF91-4D72-A745-2FBDD20DD968}" type="datetimeFigureOut">
              <a:rPr lang="ko-KR" altLang="en-US" smtClean="0"/>
              <a:pPr/>
              <a:t>2013-07-16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346A0-C304-4FA7-9BED-1272679477B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7963D-BF91-4D72-A745-2FBDD20DD968}" type="datetimeFigureOut">
              <a:rPr lang="ko-KR" altLang="en-US" smtClean="0"/>
              <a:pPr/>
              <a:t>2013-07-16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346A0-C304-4FA7-9BED-1272679477B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7963D-BF91-4D72-A745-2FBDD20DD968}" type="datetimeFigureOut">
              <a:rPr lang="ko-KR" altLang="en-US" smtClean="0"/>
              <a:pPr/>
              <a:t>2013-07-16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346A0-C304-4FA7-9BED-1272679477B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37963D-BF91-4D72-A745-2FBDD20DD968}" type="datetimeFigureOut">
              <a:rPr lang="ko-KR" altLang="en-US" smtClean="0"/>
              <a:pPr/>
              <a:t>2013-07-16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4346A0-C304-4FA7-9BED-1272679477B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grpSp>
        <p:nvGrpSpPr>
          <p:cNvPr id="6" name="그룹 6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4" name="실행 단추: 사용자 지정 3">
              <a:hlinkClick r:id="" action="ppaction://noaction" highlightClick="1"/>
            </p:cNvPr>
            <p:cNvSpPr/>
            <p:nvPr/>
          </p:nvSpPr>
          <p:spPr>
            <a:xfrm>
              <a:off x="0" y="0"/>
              <a:ext cx="9144000" cy="6858000"/>
            </a:xfrm>
            <a:prstGeom prst="actionButtonBlank">
              <a:avLst/>
            </a:prstGeom>
            <a:blipFill>
              <a:blip r:embed="rId3" cstate="print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4000" dirty="0" smtClean="0">
                  <a:solidFill>
                    <a:schemeClr val="bg1"/>
                  </a:solidFill>
                </a:rPr>
                <a:t>절대</a:t>
              </a:r>
              <a:r>
                <a:rPr lang="ko-KR" altLang="en-US" sz="4000" dirty="0" smtClean="0">
                  <a:solidFill>
                    <a:srgbClr val="00B050"/>
                  </a:solidFill>
                </a:rPr>
                <a:t> </a:t>
              </a:r>
              <a:r>
                <a:rPr lang="ko-KR" altLang="en-US" sz="4000" dirty="0" err="1" smtClean="0">
                  <a:solidFill>
                    <a:srgbClr val="FF0000"/>
                  </a:solidFill>
                </a:rPr>
                <a:t>못깨는</a:t>
              </a:r>
              <a:r>
                <a:rPr lang="ko-KR" altLang="en-US" sz="4000" dirty="0" smtClean="0">
                  <a:solidFill>
                    <a:srgbClr val="00B050"/>
                  </a:solidFill>
                </a:rPr>
                <a:t> </a:t>
              </a:r>
              <a:r>
                <a:rPr lang="ko-KR" altLang="en-US" sz="4000" dirty="0" smtClean="0">
                  <a:solidFill>
                    <a:srgbClr val="FFFF00"/>
                  </a:solidFill>
                </a:rPr>
                <a:t>게임 </a:t>
              </a:r>
              <a:r>
                <a:rPr lang="en-US" altLang="ko-KR" sz="4000" dirty="0" smtClean="0">
                  <a:solidFill>
                    <a:srgbClr val="FFFF00"/>
                  </a:solidFill>
                </a:rPr>
                <a:t>3</a:t>
              </a:r>
            </a:p>
            <a:p>
              <a:pPr algn="ctr"/>
              <a:endParaRPr lang="en-US" altLang="ko-KR" sz="4000" dirty="0">
                <a:solidFill>
                  <a:srgbClr val="00B050"/>
                </a:solidFill>
              </a:endParaRPr>
            </a:p>
            <a:p>
              <a:pPr algn="ctr"/>
              <a:r>
                <a:rPr lang="ko-KR" altLang="en-US" sz="4000" dirty="0" err="1" smtClean="0">
                  <a:solidFill>
                    <a:srgbClr val="002060"/>
                  </a:solidFill>
                </a:rPr>
                <a:t>만든이</a:t>
              </a:r>
              <a:r>
                <a:rPr lang="ko-KR" altLang="en-US" sz="4000" dirty="0" smtClean="0">
                  <a:solidFill>
                    <a:srgbClr val="002060"/>
                  </a:solidFill>
                </a:rPr>
                <a:t> </a:t>
              </a:r>
              <a:r>
                <a:rPr lang="en-US" altLang="ko-KR" sz="4000" dirty="0" smtClean="0">
                  <a:solidFill>
                    <a:srgbClr val="002060"/>
                  </a:solidFill>
                </a:rPr>
                <a:t>: </a:t>
              </a:r>
              <a:r>
                <a:rPr lang="ko-KR" altLang="en-US" sz="4000" dirty="0" smtClean="0">
                  <a:solidFill>
                    <a:srgbClr val="002060"/>
                  </a:solidFill>
                </a:rPr>
                <a:t>이재경</a:t>
              </a:r>
              <a:endParaRPr lang="en-US" altLang="ko-KR" sz="4000" dirty="0" smtClean="0">
                <a:solidFill>
                  <a:srgbClr val="002060"/>
                </a:solidFill>
              </a:endParaRPr>
            </a:p>
            <a:p>
              <a:pPr algn="ctr"/>
              <a:endParaRPr lang="en-US" altLang="ko-KR" sz="4000" dirty="0">
                <a:solidFill>
                  <a:schemeClr val="bg1"/>
                </a:solidFill>
              </a:endParaRPr>
            </a:p>
            <a:p>
              <a:pPr algn="ctr"/>
              <a:endParaRPr lang="en-US" altLang="ko-KR" sz="4000" dirty="0" smtClean="0">
                <a:solidFill>
                  <a:schemeClr val="bg1"/>
                </a:solidFill>
              </a:endParaRPr>
            </a:p>
            <a:p>
              <a:pPr algn="ctr"/>
              <a:endParaRPr lang="ko-KR" altLang="en-US" sz="4000" dirty="0">
                <a:solidFill>
                  <a:schemeClr val="bg1"/>
                </a:solidFill>
              </a:endParaRPr>
            </a:p>
          </p:txBody>
        </p:sp>
        <p:sp>
          <p:nvSpPr>
            <p:cNvPr id="5" name="실행 단추: 앞으로 또는 다음 4">
              <a:hlinkClick r:id="" action="ppaction://hlinkshowjump?jump=nextslide" highlightClick="1"/>
            </p:cNvPr>
            <p:cNvSpPr/>
            <p:nvPr/>
          </p:nvSpPr>
          <p:spPr>
            <a:xfrm>
              <a:off x="3275856" y="4725144"/>
              <a:ext cx="2520280" cy="864096"/>
            </a:xfrm>
            <a:prstGeom prst="actionButtonForwardNext">
              <a:avLst/>
            </a:prstGeom>
            <a:blipFill>
              <a:blip r:embed="rId4" cstate="print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</p:cSld>
  <p:clrMapOvr>
    <a:masterClrMapping/>
  </p:clrMapOvr>
  <p:transition>
    <p:sndAc>
      <p:stSnd>
        <p:snd r:embed="rId2" name="wind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grpSp>
        <p:nvGrpSpPr>
          <p:cNvPr id="8" name="그룹 7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4" name="실행 단추: 사용자 지정 3">
              <a:hlinkClick r:id="" action="ppaction://noaction" highlightClick="1"/>
            </p:cNvPr>
            <p:cNvSpPr/>
            <p:nvPr/>
          </p:nvSpPr>
          <p:spPr>
            <a:xfrm>
              <a:off x="0" y="0"/>
              <a:ext cx="9144000" cy="6858000"/>
            </a:xfrm>
            <a:prstGeom prst="actionButtonBlank">
              <a:avLst/>
            </a:prstGeom>
            <a:blipFill>
              <a:blip r:embed="rId3" cstate="print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3000" dirty="0" smtClean="0">
                  <a:solidFill>
                    <a:srgbClr val="002060"/>
                  </a:solidFill>
                </a:rPr>
                <a:t>게임설명 </a:t>
              </a:r>
              <a:r>
                <a:rPr lang="en-US" altLang="ko-KR" sz="3000" dirty="0" smtClean="0">
                  <a:solidFill>
                    <a:srgbClr val="002060"/>
                  </a:solidFill>
                </a:rPr>
                <a:t>:</a:t>
              </a:r>
              <a:r>
                <a:rPr lang="en-US" altLang="ko-KR" sz="4000" dirty="0" smtClean="0">
                  <a:solidFill>
                    <a:srgbClr val="002060"/>
                  </a:solidFill>
                </a:rPr>
                <a:t> </a:t>
              </a:r>
              <a:r>
                <a:rPr lang="ko-KR" altLang="en-US" sz="3000" dirty="0" smtClean="0">
                  <a:solidFill>
                    <a:srgbClr val="002060"/>
                  </a:solidFill>
                </a:rPr>
                <a:t>장애물을 </a:t>
              </a:r>
              <a:r>
                <a:rPr lang="ko-KR" altLang="en-US" sz="3000" dirty="0" err="1" smtClean="0">
                  <a:solidFill>
                    <a:srgbClr val="002060"/>
                  </a:solidFill>
                </a:rPr>
                <a:t>피해다니는</a:t>
              </a:r>
              <a:r>
                <a:rPr lang="ko-KR" altLang="en-US" sz="3000" dirty="0" smtClean="0">
                  <a:solidFill>
                    <a:srgbClr val="002060"/>
                  </a:solidFill>
                </a:rPr>
                <a:t> 게임</a:t>
              </a:r>
              <a:endParaRPr lang="en-US" altLang="ko-KR" sz="3000" dirty="0">
                <a:solidFill>
                  <a:srgbClr val="002060"/>
                </a:solidFill>
              </a:endParaRPr>
            </a:p>
            <a:p>
              <a:pPr algn="ctr"/>
              <a:endParaRPr lang="en-US" altLang="ko-KR" sz="4000" dirty="0" smtClean="0">
                <a:solidFill>
                  <a:schemeClr val="bg1"/>
                </a:solidFill>
              </a:endParaRPr>
            </a:p>
            <a:p>
              <a:pPr algn="ctr"/>
              <a:endParaRPr lang="ko-KR" altLang="en-US" sz="4000" dirty="0">
                <a:solidFill>
                  <a:schemeClr val="bg1"/>
                </a:solidFill>
              </a:endParaRPr>
            </a:p>
          </p:txBody>
        </p:sp>
        <p:sp>
          <p:nvSpPr>
            <p:cNvPr id="7" name="실행 단추: 앞으로 또는 다음 6">
              <a:hlinkClick r:id="" action="ppaction://hlinkshowjump?jump=nextslide" highlightClick="1"/>
            </p:cNvPr>
            <p:cNvSpPr/>
            <p:nvPr/>
          </p:nvSpPr>
          <p:spPr>
            <a:xfrm>
              <a:off x="3275856" y="4725144"/>
              <a:ext cx="2520280" cy="864096"/>
            </a:xfrm>
            <a:prstGeom prst="actionButtonForwardNext">
              <a:avLst/>
            </a:prstGeom>
            <a:blipFill>
              <a:blip r:embed="rId4" cstate="print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</p:cSld>
  <p:clrMapOvr>
    <a:masterClrMapping/>
  </p:clrMapOvr>
  <p:transition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r>
              <a:rPr lang="en-US" altLang="ko-KR" sz="4000" dirty="0" smtClean="0">
                <a:solidFill>
                  <a:srgbClr val="002060"/>
                </a:solidFill>
              </a:rPr>
              <a:t>1</a:t>
            </a:r>
            <a:r>
              <a:rPr lang="ko-KR" altLang="en-US" sz="4000" dirty="0" smtClean="0">
                <a:solidFill>
                  <a:srgbClr val="002060"/>
                </a:solidFill>
              </a:rPr>
              <a:t>단계는 몸풀기</a:t>
            </a:r>
            <a:endParaRPr lang="en-US" altLang="ko-KR" sz="4000" dirty="0">
              <a:solidFill>
                <a:srgbClr val="002060"/>
              </a:solidFill>
            </a:endParaRPr>
          </a:p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>
              <a:solidFill>
                <a:schemeClr val="bg1"/>
              </a:solidFill>
            </a:endParaRPr>
          </a:p>
          <a:p>
            <a:pPr algn="ctr"/>
            <a:endParaRPr lang="ko-KR" altLang="en-US" sz="4000" dirty="0">
              <a:solidFill>
                <a:schemeClr val="bg1"/>
              </a:solidFill>
            </a:endParaRPr>
          </a:p>
        </p:txBody>
      </p:sp>
      <p:sp>
        <p:nvSpPr>
          <p:cNvPr id="7" name="실행 단추: 사용자 지정 6">
            <a:hlinkClick r:id="" action="ppaction://noaction" highlightClick="1"/>
          </p:cNvPr>
          <p:cNvSpPr/>
          <p:nvPr/>
        </p:nvSpPr>
        <p:spPr>
          <a:xfrm>
            <a:off x="0" y="4797152"/>
            <a:ext cx="9144000" cy="432048"/>
          </a:xfrm>
          <a:prstGeom prst="actionButtonBlank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실행 단추: 사용자 지정 7">
            <a:hlinkClick r:id="" action="ppaction://noaction" highlightClick="1"/>
          </p:cNvPr>
          <p:cNvSpPr/>
          <p:nvPr/>
        </p:nvSpPr>
        <p:spPr>
          <a:xfrm>
            <a:off x="0" y="4797152"/>
            <a:ext cx="9144000" cy="432048"/>
          </a:xfrm>
          <a:prstGeom prst="actionButtonBlank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>
              <a:solidFill>
                <a:schemeClr val="bg1"/>
              </a:solidFill>
            </a:endParaRPr>
          </a:p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>
              <a:solidFill>
                <a:schemeClr val="bg1"/>
              </a:solidFill>
            </a:endParaRPr>
          </a:p>
          <a:p>
            <a:pPr algn="ctr"/>
            <a:endParaRPr lang="ko-KR" altLang="en-US" sz="4000" dirty="0">
              <a:solidFill>
                <a:schemeClr val="bg1"/>
              </a:solidFill>
            </a:endParaRPr>
          </a:p>
        </p:txBody>
      </p:sp>
      <p:sp>
        <p:nvSpPr>
          <p:cNvPr id="9" name="실행 단추: 사용자 지정 8">
            <a:hlinkClick r:id="" action="ppaction://hlinkshowjump?jump=nextslide" highlightClick="1"/>
          </p:cNvPr>
          <p:cNvSpPr/>
          <p:nvPr/>
        </p:nvSpPr>
        <p:spPr>
          <a:xfrm>
            <a:off x="0" y="0"/>
            <a:ext cx="683568" cy="476672"/>
          </a:xfrm>
          <a:prstGeom prst="actionButtonBlank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시작</a:t>
            </a:r>
            <a:endParaRPr lang="ko-KR" altLang="en-US" dirty="0"/>
          </a:p>
        </p:txBody>
      </p:sp>
      <p:sp>
        <p:nvSpPr>
          <p:cNvPr id="10" name="실행 단추: 사용자 지정 9">
            <a:hlinkClick r:id="" action="ppaction://noaction" highlightClick="1"/>
          </p:cNvPr>
          <p:cNvSpPr/>
          <p:nvPr/>
        </p:nvSpPr>
        <p:spPr>
          <a:xfrm>
            <a:off x="683568" y="0"/>
            <a:ext cx="360040" cy="616530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실행 단추: 사용자 지정 11">
            <a:hlinkClick r:id="" action="ppaction://noaction" highlightClick="1"/>
          </p:cNvPr>
          <p:cNvSpPr/>
          <p:nvPr/>
        </p:nvSpPr>
        <p:spPr>
          <a:xfrm>
            <a:off x="2771800" y="692696"/>
            <a:ext cx="360040" cy="616530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실행 단추: 사용자 지정 12">
            <a:hlinkClick r:id="" action="ppaction://noaction" highlightClick="1"/>
          </p:cNvPr>
          <p:cNvSpPr/>
          <p:nvPr/>
        </p:nvSpPr>
        <p:spPr>
          <a:xfrm>
            <a:off x="3779912" y="0"/>
            <a:ext cx="360040" cy="616530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실행 단추: 사용자 지정 13">
            <a:hlinkClick r:id="" action="ppaction://noaction" highlightClick="1"/>
          </p:cNvPr>
          <p:cNvSpPr/>
          <p:nvPr/>
        </p:nvSpPr>
        <p:spPr>
          <a:xfrm>
            <a:off x="4860032" y="692696"/>
            <a:ext cx="360040" cy="616530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실행 단추: 사용자 지정 14">
            <a:hlinkClick r:id="" action="ppaction://noaction" highlightClick="1"/>
          </p:cNvPr>
          <p:cNvSpPr/>
          <p:nvPr/>
        </p:nvSpPr>
        <p:spPr>
          <a:xfrm>
            <a:off x="5940152" y="0"/>
            <a:ext cx="360040" cy="616530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실행 단추: 사용자 지정 16">
            <a:hlinkClick r:id="" action="ppaction://noaction" highlightClick="1"/>
          </p:cNvPr>
          <p:cNvSpPr/>
          <p:nvPr/>
        </p:nvSpPr>
        <p:spPr>
          <a:xfrm>
            <a:off x="7956376" y="692696"/>
            <a:ext cx="360040" cy="616530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실행 단추: 사용자 지정 17">
            <a:hlinkClick r:id="" action="ppaction://noaction" highlightClick="1"/>
          </p:cNvPr>
          <p:cNvSpPr/>
          <p:nvPr/>
        </p:nvSpPr>
        <p:spPr>
          <a:xfrm rot="5400000">
            <a:off x="1727684" y="2456892"/>
            <a:ext cx="360040" cy="1728192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실행 단추: 사용자 지정 18">
            <a:hlinkClick r:id="" action="ppaction://noaction" highlightClick="1"/>
          </p:cNvPr>
          <p:cNvSpPr/>
          <p:nvPr/>
        </p:nvSpPr>
        <p:spPr>
          <a:xfrm rot="5400000">
            <a:off x="6948264" y="2492896"/>
            <a:ext cx="360040" cy="165618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8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>
              <a:solidFill>
                <a:schemeClr val="bg1"/>
              </a:solidFill>
            </a:endParaRPr>
          </a:p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>
              <a:solidFill>
                <a:schemeClr val="bg1"/>
              </a:solidFill>
            </a:endParaRPr>
          </a:p>
          <a:p>
            <a:pPr algn="ctr"/>
            <a:endParaRPr lang="ko-KR" altLang="en-US" sz="4000" dirty="0">
              <a:solidFill>
                <a:schemeClr val="bg1"/>
              </a:solidFill>
            </a:endParaRPr>
          </a:p>
        </p:txBody>
      </p:sp>
      <p:sp>
        <p:nvSpPr>
          <p:cNvPr id="9" name="실행 단추: 사용자 지정 8">
            <a:hlinkClick r:id="" action="ppaction://hlinkshowjump?jump=nextslide" highlightClick="1"/>
          </p:cNvPr>
          <p:cNvSpPr/>
          <p:nvPr/>
        </p:nvSpPr>
        <p:spPr>
          <a:xfrm>
            <a:off x="8316416" y="6381328"/>
            <a:ext cx="827584" cy="476672"/>
          </a:xfrm>
          <a:prstGeom prst="actionButtonBlank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도착</a:t>
            </a:r>
            <a:endParaRPr lang="ko-KR" altLang="en-US" dirty="0"/>
          </a:p>
        </p:txBody>
      </p:sp>
      <p:sp>
        <p:nvSpPr>
          <p:cNvPr id="18" name="실행 단추: 사용자 지정 17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683568" y="0"/>
            <a:ext cx="360040" cy="616530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실행 단추: 사용자 지정 19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2771800" y="692696"/>
            <a:ext cx="360040" cy="616530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실행 단추: 사용자 지정 20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3779912" y="0"/>
            <a:ext cx="360040" cy="616530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실행 단추: 사용자 지정 21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4860032" y="692696"/>
            <a:ext cx="360040" cy="616530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실행 단추: 사용자 지정 22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5940152" y="0"/>
            <a:ext cx="360040" cy="616530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실행 단추: 사용자 지정 24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7956376" y="692696"/>
            <a:ext cx="360040" cy="616530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실행 단추: 사용자 지정 13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1727684" y="2456892"/>
            <a:ext cx="360040" cy="1728192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실행 단추: 사용자 지정 14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6948264" y="2492896"/>
            <a:ext cx="360040" cy="165618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8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r>
              <a:rPr lang="en-US" altLang="ko-KR" sz="4000" dirty="0" smtClean="0">
                <a:solidFill>
                  <a:srgbClr val="002060"/>
                </a:solidFill>
              </a:rPr>
              <a:t>2</a:t>
            </a:r>
            <a:r>
              <a:rPr lang="ko-KR" altLang="en-US" sz="4000" dirty="0" smtClean="0">
                <a:solidFill>
                  <a:srgbClr val="002060"/>
                </a:solidFill>
              </a:rPr>
              <a:t>단계는 조금 어렵다</a:t>
            </a:r>
            <a:endParaRPr lang="en-US" altLang="ko-KR" sz="4000" dirty="0">
              <a:solidFill>
                <a:srgbClr val="002060"/>
              </a:solidFill>
            </a:endParaRPr>
          </a:p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>
              <a:solidFill>
                <a:schemeClr val="bg1"/>
              </a:solidFill>
            </a:endParaRPr>
          </a:p>
          <a:p>
            <a:pPr algn="ctr"/>
            <a:endParaRPr lang="ko-KR" altLang="en-US" sz="4000" dirty="0">
              <a:solidFill>
                <a:schemeClr val="bg1"/>
              </a:solidFill>
            </a:endParaRPr>
          </a:p>
        </p:txBody>
      </p:sp>
      <p:sp>
        <p:nvSpPr>
          <p:cNvPr id="7" name="실행 단추: 사용자 지정 6">
            <a:hlinkClick r:id="" action="ppaction://noaction" highlightClick="1"/>
          </p:cNvPr>
          <p:cNvSpPr/>
          <p:nvPr/>
        </p:nvSpPr>
        <p:spPr>
          <a:xfrm>
            <a:off x="0" y="4797152"/>
            <a:ext cx="9144000" cy="432048"/>
          </a:xfrm>
          <a:prstGeom prst="actionButtonBlank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실행 단추: 사용자 지정 7">
            <a:hlinkClick r:id="" action="ppaction://noaction" highlightClick="1"/>
          </p:cNvPr>
          <p:cNvSpPr/>
          <p:nvPr/>
        </p:nvSpPr>
        <p:spPr>
          <a:xfrm>
            <a:off x="0" y="4797152"/>
            <a:ext cx="9144000" cy="432048"/>
          </a:xfrm>
          <a:prstGeom prst="actionButtonBlank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 advClick="0" advTm="1000">
    <p:sndAc>
      <p:stSnd>
        <p:snd r:embed="rId2" name="applaus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>
              <a:solidFill>
                <a:schemeClr val="bg1"/>
              </a:solidFill>
            </a:endParaRPr>
          </a:p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>
              <a:solidFill>
                <a:schemeClr val="bg1"/>
              </a:solidFill>
            </a:endParaRPr>
          </a:p>
          <a:p>
            <a:pPr algn="ctr"/>
            <a:endParaRPr lang="ko-KR" altLang="en-US" sz="4000" dirty="0">
              <a:solidFill>
                <a:schemeClr val="bg1"/>
              </a:solidFill>
            </a:endParaRPr>
          </a:p>
        </p:txBody>
      </p:sp>
      <p:sp>
        <p:nvSpPr>
          <p:cNvPr id="9" name="실행 단추: 사용자 지정 8">
            <a:hlinkClick r:id="" action="ppaction://hlinkshowjump?jump=nextslide" highlightClick="1"/>
          </p:cNvPr>
          <p:cNvSpPr/>
          <p:nvPr/>
        </p:nvSpPr>
        <p:spPr>
          <a:xfrm>
            <a:off x="0" y="0"/>
            <a:ext cx="755576" cy="548680"/>
          </a:xfrm>
          <a:prstGeom prst="actionButtonBlank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시작</a:t>
            </a:r>
            <a:endParaRPr lang="ko-KR" altLang="en-US" dirty="0"/>
          </a:p>
        </p:txBody>
      </p:sp>
      <p:sp>
        <p:nvSpPr>
          <p:cNvPr id="10" name="실행 단추: 사용자 지정 9">
            <a:hlinkClick r:id="" action="ppaction://noaction" highlightClick="1"/>
          </p:cNvPr>
          <p:cNvSpPr/>
          <p:nvPr/>
        </p:nvSpPr>
        <p:spPr>
          <a:xfrm>
            <a:off x="755576" y="0"/>
            <a:ext cx="360040" cy="616530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실행 단추: 사용자 지정 16">
            <a:hlinkClick r:id="" action="ppaction://noaction" highlightClick="1"/>
          </p:cNvPr>
          <p:cNvSpPr/>
          <p:nvPr/>
        </p:nvSpPr>
        <p:spPr>
          <a:xfrm>
            <a:off x="8028384" y="0"/>
            <a:ext cx="360040" cy="616530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5" name="그룹 18"/>
          <p:cNvGrpSpPr/>
          <p:nvPr/>
        </p:nvGrpSpPr>
        <p:grpSpPr>
          <a:xfrm>
            <a:off x="1115616" y="0"/>
            <a:ext cx="6930008" cy="6858000"/>
            <a:chOff x="1115616" y="0"/>
            <a:chExt cx="6930008" cy="6858000"/>
          </a:xfrm>
        </p:grpSpPr>
        <p:sp>
          <p:nvSpPr>
            <p:cNvPr id="12" name="실행 단추: 사용자 지정 11">
              <a:hlinkClick r:id="" action="ppaction://noaction" highlightClick="1"/>
            </p:cNvPr>
            <p:cNvSpPr/>
            <p:nvPr/>
          </p:nvSpPr>
          <p:spPr>
            <a:xfrm>
              <a:off x="4283968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실행 단추: 사용자 지정 17">
              <a:hlinkClick r:id="" action="ppaction://noaction" highlightClick="1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>
              <a:solidFill>
                <a:schemeClr val="bg1"/>
              </a:solidFill>
            </a:endParaRPr>
          </a:p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>
              <a:solidFill>
                <a:schemeClr val="bg1"/>
              </a:solidFill>
            </a:endParaRPr>
          </a:p>
          <a:p>
            <a:pPr algn="ctr"/>
            <a:endParaRPr lang="ko-KR" altLang="en-US" sz="4000" dirty="0">
              <a:solidFill>
                <a:schemeClr val="bg1"/>
              </a:solidFill>
            </a:endParaRPr>
          </a:p>
        </p:txBody>
      </p:sp>
      <p:sp>
        <p:nvSpPr>
          <p:cNvPr id="9" name="실행 단추: 사용자 지정 8">
            <a:hlinkClick r:id="" action="ppaction://hlinkshowjump?jump=nextslide" highlightClick="1"/>
          </p:cNvPr>
          <p:cNvSpPr/>
          <p:nvPr/>
        </p:nvSpPr>
        <p:spPr>
          <a:xfrm>
            <a:off x="8388424" y="0"/>
            <a:ext cx="755576" cy="548680"/>
          </a:xfrm>
          <a:prstGeom prst="actionButtonBlank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도착</a:t>
            </a:r>
            <a:endParaRPr lang="ko-KR" altLang="en-US" dirty="0"/>
          </a:p>
        </p:txBody>
      </p:sp>
      <p:sp>
        <p:nvSpPr>
          <p:cNvPr id="18" name="실행 단추: 사용자 지정 17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755576" y="0"/>
            <a:ext cx="360040" cy="616530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실행 단추: 사용자 지정 24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8028384" y="0"/>
            <a:ext cx="360040" cy="616530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5" name="그룹 14"/>
          <p:cNvGrpSpPr/>
          <p:nvPr/>
        </p:nvGrpSpPr>
        <p:grpSpPr>
          <a:xfrm>
            <a:off x="1115616" y="0"/>
            <a:ext cx="6930008" cy="6858000"/>
            <a:chOff x="1115616" y="0"/>
            <a:chExt cx="6930008" cy="6858000"/>
          </a:xfrm>
        </p:grpSpPr>
        <p:sp>
          <p:nvSpPr>
            <p:cNvPr id="24" name="실행 단추: 사용자 지정 23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>
              <a:off x="4283968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" name="실행 단추: 사용자 지정 13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remove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r>
              <a:rPr lang="en-US" altLang="ko-KR" sz="4000" dirty="0" smtClean="0">
                <a:solidFill>
                  <a:srgbClr val="002060"/>
                </a:solidFill>
              </a:rPr>
              <a:t>3</a:t>
            </a:r>
            <a:r>
              <a:rPr lang="ko-KR" altLang="en-US" sz="4000" dirty="0" smtClean="0">
                <a:solidFill>
                  <a:srgbClr val="002060"/>
                </a:solidFill>
              </a:rPr>
              <a:t>단계는 많이 어렵다</a:t>
            </a:r>
            <a:endParaRPr lang="en-US" altLang="ko-KR" sz="4000" dirty="0" smtClean="0">
              <a:solidFill>
                <a:srgbClr val="002060"/>
              </a:solidFill>
            </a:endParaRPr>
          </a:p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>
              <a:solidFill>
                <a:schemeClr val="bg1"/>
              </a:solidFill>
            </a:endParaRPr>
          </a:p>
          <a:p>
            <a:pPr algn="ctr"/>
            <a:endParaRPr lang="ko-KR" altLang="en-US" sz="4000" dirty="0">
              <a:solidFill>
                <a:schemeClr val="bg1"/>
              </a:solidFill>
            </a:endParaRPr>
          </a:p>
        </p:txBody>
      </p:sp>
      <p:sp>
        <p:nvSpPr>
          <p:cNvPr id="7" name="실행 단추: 사용자 지정 6">
            <a:hlinkClick r:id="" action="ppaction://noaction" highlightClick="1"/>
          </p:cNvPr>
          <p:cNvSpPr/>
          <p:nvPr/>
        </p:nvSpPr>
        <p:spPr>
          <a:xfrm>
            <a:off x="0" y="4797152"/>
            <a:ext cx="9144000" cy="432048"/>
          </a:xfrm>
          <a:prstGeom prst="actionButtonBlank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실행 단추: 사용자 지정 7">
            <a:hlinkClick r:id="" action="ppaction://noaction" highlightClick="1"/>
          </p:cNvPr>
          <p:cNvSpPr/>
          <p:nvPr/>
        </p:nvSpPr>
        <p:spPr>
          <a:xfrm>
            <a:off x="0" y="4797152"/>
            <a:ext cx="9144000" cy="432048"/>
          </a:xfrm>
          <a:prstGeom prst="actionButtonBlank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 advClick="0" advTm="1000">
    <p:sndAc>
      <p:stSnd>
        <p:snd r:embed="rId2" name="applaus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>
              <a:solidFill>
                <a:schemeClr val="bg1"/>
              </a:solidFill>
            </a:endParaRPr>
          </a:p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>
              <a:solidFill>
                <a:schemeClr val="bg1"/>
              </a:solidFill>
            </a:endParaRPr>
          </a:p>
          <a:p>
            <a:pPr algn="ctr"/>
            <a:endParaRPr lang="ko-KR" altLang="en-US" sz="4000" dirty="0">
              <a:solidFill>
                <a:schemeClr val="bg1"/>
              </a:solidFill>
            </a:endParaRPr>
          </a:p>
        </p:txBody>
      </p:sp>
      <p:sp>
        <p:nvSpPr>
          <p:cNvPr id="9" name="실행 단추: 사용자 지정 8">
            <a:hlinkClick r:id="" action="ppaction://hlinkshowjump?jump=nextslide" highlightClick="1"/>
          </p:cNvPr>
          <p:cNvSpPr/>
          <p:nvPr/>
        </p:nvSpPr>
        <p:spPr>
          <a:xfrm>
            <a:off x="0" y="0"/>
            <a:ext cx="755576" cy="548680"/>
          </a:xfrm>
          <a:prstGeom prst="actionButtonBlank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시작</a:t>
            </a:r>
            <a:endParaRPr lang="ko-KR" altLang="en-US" dirty="0"/>
          </a:p>
        </p:txBody>
      </p:sp>
      <p:sp>
        <p:nvSpPr>
          <p:cNvPr id="10" name="실행 단추: 사용자 지정 9">
            <a:hlinkClick r:id="" action="ppaction://noaction" highlightClick="1"/>
          </p:cNvPr>
          <p:cNvSpPr/>
          <p:nvPr/>
        </p:nvSpPr>
        <p:spPr>
          <a:xfrm>
            <a:off x="755576" y="0"/>
            <a:ext cx="360040" cy="616530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실행 단추: 사용자 지정 16">
            <a:hlinkClick r:id="" action="ppaction://noaction" highlightClick="1"/>
          </p:cNvPr>
          <p:cNvSpPr/>
          <p:nvPr/>
        </p:nvSpPr>
        <p:spPr>
          <a:xfrm>
            <a:off x="8028384" y="0"/>
            <a:ext cx="360040" cy="616530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5" name="그룹 18"/>
          <p:cNvGrpSpPr/>
          <p:nvPr/>
        </p:nvGrpSpPr>
        <p:grpSpPr>
          <a:xfrm>
            <a:off x="1115616" y="0"/>
            <a:ext cx="3456384" cy="3429000"/>
            <a:chOff x="1115616" y="0"/>
            <a:chExt cx="6930008" cy="6858000"/>
          </a:xfrm>
        </p:grpSpPr>
        <p:sp>
          <p:nvSpPr>
            <p:cNvPr id="12" name="실행 단추: 사용자 지정 11">
              <a:hlinkClick r:id="" action="ppaction://noaction" highlightClick="1"/>
            </p:cNvPr>
            <p:cNvSpPr/>
            <p:nvPr/>
          </p:nvSpPr>
          <p:spPr>
            <a:xfrm>
              <a:off x="4283968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실행 단추: 사용자 지정 17">
              <a:hlinkClick r:id="" action="ppaction://noaction" highlightClick="1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6" name="그룹 18"/>
          <p:cNvGrpSpPr/>
          <p:nvPr/>
        </p:nvGrpSpPr>
        <p:grpSpPr>
          <a:xfrm>
            <a:off x="1115616" y="3429000"/>
            <a:ext cx="3456384" cy="3429000"/>
            <a:chOff x="1115616" y="0"/>
            <a:chExt cx="6930008" cy="6858000"/>
          </a:xfrm>
        </p:grpSpPr>
        <p:sp>
          <p:nvSpPr>
            <p:cNvPr id="13" name="실행 단추: 사용자 지정 12">
              <a:hlinkClick r:id="" action="ppaction://noaction" highlightClick="1"/>
            </p:cNvPr>
            <p:cNvSpPr/>
            <p:nvPr/>
          </p:nvSpPr>
          <p:spPr>
            <a:xfrm>
              <a:off x="4283968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" name="실행 단추: 사용자 지정 13">
              <a:hlinkClick r:id="" action="ppaction://noaction" highlightClick="1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7" name="그룹 18"/>
          <p:cNvGrpSpPr/>
          <p:nvPr/>
        </p:nvGrpSpPr>
        <p:grpSpPr>
          <a:xfrm>
            <a:off x="4572000" y="0"/>
            <a:ext cx="3456384" cy="3429000"/>
            <a:chOff x="1115616" y="0"/>
            <a:chExt cx="6930008" cy="6858000"/>
          </a:xfrm>
        </p:grpSpPr>
        <p:sp>
          <p:nvSpPr>
            <p:cNvPr id="16" name="실행 단추: 사용자 지정 15">
              <a:hlinkClick r:id="" action="ppaction://noaction" highlightClick="1"/>
            </p:cNvPr>
            <p:cNvSpPr/>
            <p:nvPr/>
          </p:nvSpPr>
          <p:spPr>
            <a:xfrm>
              <a:off x="4283968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실행 단추: 사용자 지정 18">
              <a:hlinkClick r:id="" action="ppaction://noaction" highlightClick="1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8" name="그룹 18"/>
          <p:cNvGrpSpPr/>
          <p:nvPr/>
        </p:nvGrpSpPr>
        <p:grpSpPr>
          <a:xfrm>
            <a:off x="4572000" y="3429000"/>
            <a:ext cx="3456384" cy="3429000"/>
            <a:chOff x="1115616" y="0"/>
            <a:chExt cx="6930008" cy="6858000"/>
          </a:xfrm>
        </p:grpSpPr>
        <p:sp>
          <p:nvSpPr>
            <p:cNvPr id="21" name="실행 단추: 사용자 지정 20">
              <a:hlinkClick r:id="" action="ppaction://noaction" highlightClick="1"/>
            </p:cNvPr>
            <p:cNvSpPr/>
            <p:nvPr/>
          </p:nvSpPr>
          <p:spPr>
            <a:xfrm>
              <a:off x="4283968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실행 단추: 사용자 지정 21">
              <a:hlinkClick r:id="" action="ppaction://noaction" highlightClick="1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8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0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2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>
              <a:solidFill>
                <a:schemeClr val="bg1"/>
              </a:solidFill>
            </a:endParaRPr>
          </a:p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>
              <a:solidFill>
                <a:schemeClr val="bg1"/>
              </a:solidFill>
            </a:endParaRPr>
          </a:p>
          <a:p>
            <a:pPr algn="ctr"/>
            <a:endParaRPr lang="ko-KR" altLang="en-US" sz="4000" dirty="0">
              <a:solidFill>
                <a:schemeClr val="bg1"/>
              </a:solidFill>
            </a:endParaRPr>
          </a:p>
        </p:txBody>
      </p:sp>
      <p:sp>
        <p:nvSpPr>
          <p:cNvPr id="9" name="실행 단추: 사용자 지정 8">
            <a:hlinkClick r:id="" action="ppaction://hlinkshowjump?jump=nextslide" highlightClick="1"/>
          </p:cNvPr>
          <p:cNvSpPr/>
          <p:nvPr/>
        </p:nvSpPr>
        <p:spPr>
          <a:xfrm>
            <a:off x="8388424" y="0"/>
            <a:ext cx="755576" cy="548680"/>
          </a:xfrm>
          <a:prstGeom prst="actionButtonBlank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도착</a:t>
            </a:r>
            <a:endParaRPr lang="ko-KR" altLang="en-US" dirty="0"/>
          </a:p>
        </p:txBody>
      </p:sp>
      <p:sp>
        <p:nvSpPr>
          <p:cNvPr id="18" name="실행 단추: 사용자 지정 17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755576" y="0"/>
            <a:ext cx="360040" cy="616530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실행 단추: 사용자 지정 24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8028384" y="0"/>
            <a:ext cx="360040" cy="616530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5" name="그룹 14"/>
          <p:cNvGrpSpPr/>
          <p:nvPr/>
        </p:nvGrpSpPr>
        <p:grpSpPr>
          <a:xfrm>
            <a:off x="1115616" y="0"/>
            <a:ext cx="3456384" cy="3429000"/>
            <a:chOff x="1115616" y="0"/>
            <a:chExt cx="6930008" cy="6858000"/>
          </a:xfrm>
        </p:grpSpPr>
        <p:sp>
          <p:nvSpPr>
            <p:cNvPr id="24" name="실행 단추: 사용자 지정 23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>
              <a:off x="4283968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" name="실행 단추: 사용자 지정 13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6" name="그룹 14"/>
          <p:cNvGrpSpPr/>
          <p:nvPr/>
        </p:nvGrpSpPr>
        <p:grpSpPr>
          <a:xfrm>
            <a:off x="1115616" y="3429000"/>
            <a:ext cx="3456384" cy="3429000"/>
            <a:chOff x="1115616" y="0"/>
            <a:chExt cx="6930008" cy="6858000"/>
          </a:xfrm>
        </p:grpSpPr>
        <p:sp>
          <p:nvSpPr>
            <p:cNvPr id="12" name="실행 단추: 사용자 지정 11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>
              <a:off x="4283968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실행 단추: 사용자 지정 12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7" name="그룹 14"/>
          <p:cNvGrpSpPr/>
          <p:nvPr/>
        </p:nvGrpSpPr>
        <p:grpSpPr>
          <a:xfrm>
            <a:off x="4572000" y="3429000"/>
            <a:ext cx="3456384" cy="3429000"/>
            <a:chOff x="1115616" y="0"/>
            <a:chExt cx="6930008" cy="6858000"/>
          </a:xfrm>
        </p:grpSpPr>
        <p:sp>
          <p:nvSpPr>
            <p:cNvPr id="16" name="실행 단추: 사용자 지정 15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>
              <a:off x="4283968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실행 단추: 사용자 지정 16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8" name="그룹 14"/>
          <p:cNvGrpSpPr/>
          <p:nvPr/>
        </p:nvGrpSpPr>
        <p:grpSpPr>
          <a:xfrm>
            <a:off x="4572000" y="0"/>
            <a:ext cx="3456384" cy="3429000"/>
            <a:chOff x="1115616" y="0"/>
            <a:chExt cx="6930008" cy="6858000"/>
          </a:xfrm>
        </p:grpSpPr>
        <p:sp>
          <p:nvSpPr>
            <p:cNvPr id="20" name="실행 단추: 사용자 지정 19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>
              <a:off x="4283968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실행 단추: 사용자 지정 20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remove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remove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8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remove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0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indefinite" fill="remove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2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r>
              <a:rPr lang="en-US" altLang="ko-KR" sz="4000" dirty="0" smtClean="0">
                <a:solidFill>
                  <a:srgbClr val="002060"/>
                </a:solidFill>
              </a:rPr>
              <a:t>4</a:t>
            </a:r>
            <a:r>
              <a:rPr lang="ko-KR" altLang="en-US" sz="4000" dirty="0" smtClean="0">
                <a:solidFill>
                  <a:srgbClr val="002060"/>
                </a:solidFill>
              </a:rPr>
              <a:t>단계는 </a:t>
            </a:r>
            <a:r>
              <a:rPr lang="ko-KR" altLang="en-US" sz="4000" dirty="0" err="1" smtClean="0">
                <a:solidFill>
                  <a:srgbClr val="002060"/>
                </a:solidFill>
              </a:rPr>
              <a:t>장난아니다</a:t>
            </a:r>
            <a:endParaRPr lang="en-US" altLang="ko-KR" sz="4000" dirty="0" smtClean="0">
              <a:solidFill>
                <a:srgbClr val="002060"/>
              </a:solidFill>
            </a:endParaRPr>
          </a:p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>
              <a:solidFill>
                <a:schemeClr val="bg1"/>
              </a:solidFill>
            </a:endParaRPr>
          </a:p>
          <a:p>
            <a:pPr algn="ctr"/>
            <a:endParaRPr lang="ko-KR" altLang="en-US" sz="4000" dirty="0">
              <a:solidFill>
                <a:schemeClr val="bg1"/>
              </a:solidFill>
            </a:endParaRPr>
          </a:p>
        </p:txBody>
      </p:sp>
      <p:sp>
        <p:nvSpPr>
          <p:cNvPr id="7" name="실행 단추: 사용자 지정 6">
            <a:hlinkClick r:id="" action="ppaction://noaction" highlightClick="1"/>
          </p:cNvPr>
          <p:cNvSpPr/>
          <p:nvPr/>
        </p:nvSpPr>
        <p:spPr>
          <a:xfrm>
            <a:off x="0" y="4797152"/>
            <a:ext cx="9144000" cy="432048"/>
          </a:xfrm>
          <a:prstGeom prst="actionButtonBlank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실행 단추: 사용자 지정 7">
            <a:hlinkClick r:id="" action="ppaction://noaction" highlightClick="1"/>
          </p:cNvPr>
          <p:cNvSpPr/>
          <p:nvPr/>
        </p:nvSpPr>
        <p:spPr>
          <a:xfrm>
            <a:off x="0" y="4797152"/>
            <a:ext cx="9144000" cy="432048"/>
          </a:xfrm>
          <a:prstGeom prst="actionButtonBlank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 advClick="0" advTm="1000">
    <p:sndAc>
      <p:stSnd>
        <p:snd r:embed="rId2" name="applaus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>
              <a:solidFill>
                <a:schemeClr val="bg1"/>
              </a:solidFill>
            </a:endParaRPr>
          </a:p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>
              <a:solidFill>
                <a:schemeClr val="bg1"/>
              </a:solidFill>
            </a:endParaRPr>
          </a:p>
          <a:p>
            <a:pPr algn="ctr"/>
            <a:endParaRPr lang="ko-KR" altLang="en-US" sz="4000" dirty="0">
              <a:solidFill>
                <a:schemeClr val="bg1"/>
              </a:solidFill>
            </a:endParaRPr>
          </a:p>
        </p:txBody>
      </p:sp>
      <p:sp>
        <p:nvSpPr>
          <p:cNvPr id="9" name="실행 단추: 사용자 지정 8">
            <a:hlinkClick r:id="" action="ppaction://hlinkshowjump?jump=nextslide" highlightClick="1"/>
          </p:cNvPr>
          <p:cNvSpPr/>
          <p:nvPr/>
        </p:nvSpPr>
        <p:spPr>
          <a:xfrm>
            <a:off x="0" y="0"/>
            <a:ext cx="755576" cy="548680"/>
          </a:xfrm>
          <a:prstGeom prst="actionButtonBlank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시작</a:t>
            </a:r>
            <a:endParaRPr lang="ko-KR" altLang="en-US" dirty="0"/>
          </a:p>
        </p:txBody>
      </p:sp>
      <p:sp>
        <p:nvSpPr>
          <p:cNvPr id="10" name="실행 단추: 사용자 지정 9">
            <a:hlinkClick r:id="" action="ppaction://noaction" highlightClick="1"/>
          </p:cNvPr>
          <p:cNvSpPr/>
          <p:nvPr/>
        </p:nvSpPr>
        <p:spPr>
          <a:xfrm>
            <a:off x="755576" y="0"/>
            <a:ext cx="360040" cy="616530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실행 단추: 사용자 지정 16">
            <a:hlinkClick r:id="" action="ppaction://noaction" highlightClick="1"/>
          </p:cNvPr>
          <p:cNvSpPr/>
          <p:nvPr/>
        </p:nvSpPr>
        <p:spPr>
          <a:xfrm>
            <a:off x="8028384" y="0"/>
            <a:ext cx="360040" cy="616530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5" name="그룹 18"/>
          <p:cNvGrpSpPr/>
          <p:nvPr/>
        </p:nvGrpSpPr>
        <p:grpSpPr>
          <a:xfrm>
            <a:off x="1115616" y="0"/>
            <a:ext cx="3456384" cy="3429000"/>
            <a:chOff x="1115616" y="0"/>
            <a:chExt cx="6930008" cy="6858000"/>
          </a:xfrm>
        </p:grpSpPr>
        <p:sp>
          <p:nvSpPr>
            <p:cNvPr id="12" name="실행 단추: 사용자 지정 11">
              <a:hlinkClick r:id="" action="ppaction://noaction" highlightClick="1"/>
            </p:cNvPr>
            <p:cNvSpPr/>
            <p:nvPr/>
          </p:nvSpPr>
          <p:spPr>
            <a:xfrm>
              <a:off x="4283968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실행 단추: 사용자 지정 17">
              <a:hlinkClick r:id="" action="ppaction://noaction" highlightClick="1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6" name="그룹 18"/>
          <p:cNvGrpSpPr/>
          <p:nvPr/>
        </p:nvGrpSpPr>
        <p:grpSpPr>
          <a:xfrm>
            <a:off x="1115616" y="3429000"/>
            <a:ext cx="3456384" cy="3429000"/>
            <a:chOff x="1115616" y="0"/>
            <a:chExt cx="6930008" cy="6858000"/>
          </a:xfrm>
        </p:grpSpPr>
        <p:sp>
          <p:nvSpPr>
            <p:cNvPr id="13" name="실행 단추: 사용자 지정 12">
              <a:hlinkClick r:id="" action="ppaction://noaction" highlightClick="1"/>
            </p:cNvPr>
            <p:cNvSpPr/>
            <p:nvPr/>
          </p:nvSpPr>
          <p:spPr>
            <a:xfrm>
              <a:off x="4283968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" name="실행 단추: 사용자 지정 13">
              <a:hlinkClick r:id="" action="ppaction://noaction" highlightClick="1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7" name="그룹 18"/>
          <p:cNvGrpSpPr/>
          <p:nvPr/>
        </p:nvGrpSpPr>
        <p:grpSpPr>
          <a:xfrm>
            <a:off x="4572000" y="0"/>
            <a:ext cx="3456384" cy="3429000"/>
            <a:chOff x="1115616" y="0"/>
            <a:chExt cx="6930008" cy="6858000"/>
          </a:xfrm>
        </p:grpSpPr>
        <p:sp>
          <p:nvSpPr>
            <p:cNvPr id="16" name="실행 단추: 사용자 지정 15">
              <a:hlinkClick r:id="" action="ppaction://noaction" highlightClick="1"/>
            </p:cNvPr>
            <p:cNvSpPr/>
            <p:nvPr/>
          </p:nvSpPr>
          <p:spPr>
            <a:xfrm>
              <a:off x="4283968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실행 단추: 사용자 지정 18">
              <a:hlinkClick r:id="" action="ppaction://noaction" highlightClick="1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8" name="그룹 18"/>
          <p:cNvGrpSpPr/>
          <p:nvPr/>
        </p:nvGrpSpPr>
        <p:grpSpPr>
          <a:xfrm>
            <a:off x="4572000" y="3429000"/>
            <a:ext cx="3456384" cy="3429000"/>
            <a:chOff x="1115616" y="0"/>
            <a:chExt cx="6930008" cy="6858000"/>
          </a:xfrm>
        </p:grpSpPr>
        <p:sp>
          <p:nvSpPr>
            <p:cNvPr id="21" name="실행 단추: 사용자 지정 20">
              <a:hlinkClick r:id="" action="ppaction://noaction" highlightClick="1"/>
            </p:cNvPr>
            <p:cNvSpPr/>
            <p:nvPr/>
          </p:nvSpPr>
          <p:spPr>
            <a:xfrm>
              <a:off x="4283968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실행 단추: 사용자 지정 21">
              <a:hlinkClick r:id="" action="ppaction://noaction" highlightClick="1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0" name="실행 단추: 사용자 지정 19">
            <a:hlinkClick r:id="" action="ppaction://noaction" highlightClick="1"/>
          </p:cNvPr>
          <p:cNvSpPr/>
          <p:nvPr/>
        </p:nvSpPr>
        <p:spPr>
          <a:xfrm rot="5400000">
            <a:off x="305780" y="1251012"/>
            <a:ext cx="144016" cy="755576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실행 단추: 사용자 지정 22">
            <a:hlinkClick r:id="" action="ppaction://noaction" highlightClick="1"/>
          </p:cNvPr>
          <p:cNvSpPr/>
          <p:nvPr/>
        </p:nvSpPr>
        <p:spPr>
          <a:xfrm rot="5400000">
            <a:off x="305780" y="4707396"/>
            <a:ext cx="144016" cy="755576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실행 단추: 사용자 지정 23">
            <a:hlinkClick r:id="" action="ppaction://noaction" highlightClick="1"/>
          </p:cNvPr>
          <p:cNvSpPr/>
          <p:nvPr/>
        </p:nvSpPr>
        <p:spPr>
          <a:xfrm rot="5400000">
            <a:off x="8694204" y="1251012"/>
            <a:ext cx="144016" cy="755576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실행 단추: 사용자 지정 24">
            <a:hlinkClick r:id="" action="ppaction://noaction" highlightClick="1"/>
          </p:cNvPr>
          <p:cNvSpPr/>
          <p:nvPr/>
        </p:nvSpPr>
        <p:spPr>
          <a:xfrm rot="5400000">
            <a:off x="8694204" y="4707396"/>
            <a:ext cx="144016" cy="755576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1" name="그룹 18"/>
          <p:cNvGrpSpPr/>
          <p:nvPr/>
        </p:nvGrpSpPr>
        <p:grpSpPr>
          <a:xfrm>
            <a:off x="1115616" y="1628800"/>
            <a:ext cx="3456384" cy="3429000"/>
            <a:chOff x="1115616" y="0"/>
            <a:chExt cx="6930008" cy="6858000"/>
          </a:xfrm>
        </p:grpSpPr>
        <p:sp>
          <p:nvSpPr>
            <p:cNvPr id="28" name="실행 단추: 사용자 지정 27">
              <a:hlinkClick r:id="" action="ppaction://noaction" highlightClick="1"/>
            </p:cNvPr>
            <p:cNvSpPr/>
            <p:nvPr/>
          </p:nvSpPr>
          <p:spPr>
            <a:xfrm>
              <a:off x="4283972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9" name="실행 단추: 사용자 지정 28">
              <a:hlinkClick r:id="" action="ppaction://noaction" highlightClick="1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5" name="그룹 18"/>
          <p:cNvGrpSpPr/>
          <p:nvPr/>
        </p:nvGrpSpPr>
        <p:grpSpPr>
          <a:xfrm>
            <a:off x="4572000" y="1628800"/>
            <a:ext cx="3456384" cy="3429000"/>
            <a:chOff x="1115616" y="0"/>
            <a:chExt cx="6930008" cy="6858000"/>
          </a:xfrm>
        </p:grpSpPr>
        <p:sp>
          <p:nvSpPr>
            <p:cNvPr id="32" name="실행 단추: 사용자 지정 31">
              <a:hlinkClick r:id="" action="ppaction://noaction" highlightClick="1"/>
            </p:cNvPr>
            <p:cNvSpPr/>
            <p:nvPr/>
          </p:nvSpPr>
          <p:spPr>
            <a:xfrm>
              <a:off x="4283972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3" name="실행 단추: 사용자 지정 32">
              <a:hlinkClick r:id="" action="ppaction://noaction" highlightClick="1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34" name="실행 단추: 사용자 지정 33">
            <a:hlinkClick r:id="" action="ppaction://noaction" highlightClick="1"/>
          </p:cNvPr>
          <p:cNvSpPr/>
          <p:nvPr/>
        </p:nvSpPr>
        <p:spPr>
          <a:xfrm rot="5400000">
            <a:off x="305780" y="2907196"/>
            <a:ext cx="144016" cy="755576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실행 단추: 사용자 지정 34">
            <a:hlinkClick r:id="" action="ppaction://noaction" highlightClick="1"/>
          </p:cNvPr>
          <p:cNvSpPr/>
          <p:nvPr/>
        </p:nvSpPr>
        <p:spPr>
          <a:xfrm rot="5400000">
            <a:off x="8694204" y="2907196"/>
            <a:ext cx="144016" cy="755576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8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0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2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4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6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8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20" dur="3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22" dur="3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24" dur="3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26" dur="3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28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3" grpId="0" animBg="1"/>
      <p:bldP spid="24" grpId="0" animBg="1"/>
      <p:bldP spid="25" grpId="0" animBg="1"/>
      <p:bldP spid="34" grpId="0" animBg="1"/>
      <p:bldP spid="3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>
              <a:solidFill>
                <a:schemeClr val="bg1"/>
              </a:solidFill>
            </a:endParaRPr>
          </a:p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>
              <a:solidFill>
                <a:schemeClr val="bg1"/>
              </a:solidFill>
            </a:endParaRPr>
          </a:p>
          <a:p>
            <a:pPr algn="ctr"/>
            <a:endParaRPr lang="ko-KR" altLang="en-US" sz="4000" dirty="0">
              <a:solidFill>
                <a:schemeClr val="bg1"/>
              </a:solidFill>
            </a:endParaRPr>
          </a:p>
        </p:txBody>
      </p:sp>
      <p:sp>
        <p:nvSpPr>
          <p:cNvPr id="9" name="실행 단추: 사용자 지정 8">
            <a:hlinkClick r:id="" action="ppaction://hlinkshowjump?jump=nextslide" highlightClick="1"/>
          </p:cNvPr>
          <p:cNvSpPr/>
          <p:nvPr/>
        </p:nvSpPr>
        <p:spPr>
          <a:xfrm>
            <a:off x="8388424" y="0"/>
            <a:ext cx="755576" cy="548680"/>
          </a:xfrm>
          <a:prstGeom prst="actionButtonBlank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도착</a:t>
            </a:r>
            <a:endParaRPr lang="ko-KR" altLang="en-US" dirty="0"/>
          </a:p>
        </p:txBody>
      </p:sp>
      <p:sp>
        <p:nvSpPr>
          <p:cNvPr id="18" name="실행 단추: 사용자 지정 17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755576" y="0"/>
            <a:ext cx="360040" cy="616530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실행 단추: 사용자 지정 24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8028384" y="0"/>
            <a:ext cx="360040" cy="616530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5" name="그룹 14"/>
          <p:cNvGrpSpPr/>
          <p:nvPr/>
        </p:nvGrpSpPr>
        <p:grpSpPr>
          <a:xfrm>
            <a:off x="1115616" y="0"/>
            <a:ext cx="3456384" cy="3429000"/>
            <a:chOff x="1115616" y="0"/>
            <a:chExt cx="6930008" cy="6858000"/>
          </a:xfrm>
        </p:grpSpPr>
        <p:sp>
          <p:nvSpPr>
            <p:cNvPr id="24" name="실행 단추: 사용자 지정 23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>
              <a:off x="4283968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" name="실행 단추: 사용자 지정 13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6" name="그룹 14"/>
          <p:cNvGrpSpPr/>
          <p:nvPr/>
        </p:nvGrpSpPr>
        <p:grpSpPr>
          <a:xfrm>
            <a:off x="1115616" y="3429000"/>
            <a:ext cx="3456384" cy="3429000"/>
            <a:chOff x="1115616" y="0"/>
            <a:chExt cx="6930008" cy="6858000"/>
          </a:xfrm>
        </p:grpSpPr>
        <p:sp>
          <p:nvSpPr>
            <p:cNvPr id="12" name="실행 단추: 사용자 지정 11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>
              <a:off x="4283968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실행 단추: 사용자 지정 12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7" name="그룹 14"/>
          <p:cNvGrpSpPr/>
          <p:nvPr/>
        </p:nvGrpSpPr>
        <p:grpSpPr>
          <a:xfrm>
            <a:off x="4572000" y="3429000"/>
            <a:ext cx="3456384" cy="3429000"/>
            <a:chOff x="1115616" y="0"/>
            <a:chExt cx="6930008" cy="6858000"/>
          </a:xfrm>
        </p:grpSpPr>
        <p:sp>
          <p:nvSpPr>
            <p:cNvPr id="16" name="실행 단추: 사용자 지정 15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>
              <a:off x="4283968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실행 단추: 사용자 지정 16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8" name="그룹 14"/>
          <p:cNvGrpSpPr/>
          <p:nvPr/>
        </p:nvGrpSpPr>
        <p:grpSpPr>
          <a:xfrm>
            <a:off x="4572000" y="0"/>
            <a:ext cx="3456384" cy="3429000"/>
            <a:chOff x="1115616" y="0"/>
            <a:chExt cx="6930008" cy="6858000"/>
          </a:xfrm>
        </p:grpSpPr>
        <p:sp>
          <p:nvSpPr>
            <p:cNvPr id="20" name="실행 단추: 사용자 지정 19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>
              <a:off x="4283968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실행 단추: 사용자 지정 20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0" name="그룹 14"/>
          <p:cNvGrpSpPr/>
          <p:nvPr/>
        </p:nvGrpSpPr>
        <p:grpSpPr>
          <a:xfrm>
            <a:off x="4572000" y="1628800"/>
            <a:ext cx="3456384" cy="3429000"/>
            <a:chOff x="1115616" y="0"/>
            <a:chExt cx="6930008" cy="6858000"/>
          </a:xfrm>
        </p:grpSpPr>
        <p:sp>
          <p:nvSpPr>
            <p:cNvPr id="23" name="실행 단추: 사용자 지정 22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>
              <a:off x="4283968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실행 단추: 사용자 지정 25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1" name="그룹 14"/>
          <p:cNvGrpSpPr/>
          <p:nvPr/>
        </p:nvGrpSpPr>
        <p:grpSpPr>
          <a:xfrm>
            <a:off x="1115616" y="1628800"/>
            <a:ext cx="3456384" cy="3429000"/>
            <a:chOff x="1115616" y="0"/>
            <a:chExt cx="6930008" cy="6858000"/>
          </a:xfrm>
        </p:grpSpPr>
        <p:sp>
          <p:nvSpPr>
            <p:cNvPr id="28" name="실행 단추: 사용자 지정 27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>
              <a:off x="4283968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9" name="실행 단추: 사용자 지정 28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30" name="실행 단추: 사용자 지정 29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305780" y="2907196"/>
            <a:ext cx="144016" cy="755576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실행 단추: 사용자 지정 30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305780" y="1251012"/>
            <a:ext cx="144016" cy="755576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실행 단추: 사용자 지정 31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305780" y="4707396"/>
            <a:ext cx="144016" cy="755576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실행 단추: 사용자 지정 32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8694204" y="4707396"/>
            <a:ext cx="144016" cy="755576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실행 단추: 사용자 지정 33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8694204" y="2907196"/>
            <a:ext cx="144016" cy="755576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실행 단추: 사용자 지정 34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8694204" y="1251012"/>
            <a:ext cx="144016" cy="755576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remove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remove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8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remove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0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indefinite" fill="remove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2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repeatCount="indefinite" fill="remove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4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repeatCount="indefinite" fill="remove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6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8" dur="3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20" dur="3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22" dur="3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24" dur="3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26" dur="3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28" dur="3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r>
              <a:rPr lang="en-US" altLang="ko-KR" sz="4000" dirty="0" smtClean="0">
                <a:solidFill>
                  <a:srgbClr val="002060"/>
                </a:solidFill>
              </a:rPr>
              <a:t>5</a:t>
            </a:r>
            <a:r>
              <a:rPr lang="ko-KR" altLang="en-US" sz="4000" dirty="0" smtClean="0">
                <a:solidFill>
                  <a:srgbClr val="002060"/>
                </a:solidFill>
              </a:rPr>
              <a:t>단계는 절대 </a:t>
            </a:r>
            <a:r>
              <a:rPr lang="ko-KR" altLang="en-US" sz="4000" dirty="0" err="1" smtClean="0">
                <a:solidFill>
                  <a:srgbClr val="002060"/>
                </a:solidFill>
              </a:rPr>
              <a:t>못깬다</a:t>
            </a:r>
            <a:endParaRPr lang="en-US" altLang="ko-KR" sz="4000" dirty="0" smtClean="0">
              <a:solidFill>
                <a:srgbClr val="002060"/>
              </a:solidFill>
            </a:endParaRPr>
          </a:p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>
              <a:solidFill>
                <a:schemeClr val="bg1"/>
              </a:solidFill>
            </a:endParaRPr>
          </a:p>
          <a:p>
            <a:pPr algn="ctr"/>
            <a:endParaRPr lang="ko-KR" altLang="en-US" sz="4000" dirty="0">
              <a:solidFill>
                <a:schemeClr val="bg1"/>
              </a:solidFill>
            </a:endParaRPr>
          </a:p>
        </p:txBody>
      </p:sp>
      <p:sp>
        <p:nvSpPr>
          <p:cNvPr id="7" name="실행 단추: 사용자 지정 6">
            <a:hlinkClick r:id="" action="ppaction://noaction" highlightClick="1"/>
          </p:cNvPr>
          <p:cNvSpPr/>
          <p:nvPr/>
        </p:nvSpPr>
        <p:spPr>
          <a:xfrm>
            <a:off x="0" y="4797152"/>
            <a:ext cx="9144000" cy="432048"/>
          </a:xfrm>
          <a:prstGeom prst="actionButtonBlank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실행 단추: 사용자 지정 7">
            <a:hlinkClick r:id="" action="ppaction://noaction" highlightClick="1"/>
          </p:cNvPr>
          <p:cNvSpPr/>
          <p:nvPr/>
        </p:nvSpPr>
        <p:spPr>
          <a:xfrm>
            <a:off x="0" y="4797152"/>
            <a:ext cx="9144000" cy="432048"/>
          </a:xfrm>
          <a:prstGeom prst="actionButtonBlank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 advClick="0" advTm="1000">
    <p:sndAc>
      <p:stSnd>
        <p:snd r:embed="rId2" name="applaus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>
              <a:solidFill>
                <a:schemeClr val="bg1"/>
              </a:solidFill>
            </a:endParaRPr>
          </a:p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>
              <a:solidFill>
                <a:schemeClr val="bg1"/>
              </a:solidFill>
            </a:endParaRPr>
          </a:p>
          <a:p>
            <a:pPr algn="ctr"/>
            <a:endParaRPr lang="ko-KR" altLang="en-US" sz="4000" dirty="0">
              <a:solidFill>
                <a:schemeClr val="bg1"/>
              </a:solidFill>
            </a:endParaRPr>
          </a:p>
        </p:txBody>
      </p:sp>
      <p:sp>
        <p:nvSpPr>
          <p:cNvPr id="9" name="실행 단추: 사용자 지정 8">
            <a:hlinkClick r:id="" action="ppaction://hlinkshowjump?jump=nextslide" highlightClick="1"/>
          </p:cNvPr>
          <p:cNvSpPr/>
          <p:nvPr/>
        </p:nvSpPr>
        <p:spPr>
          <a:xfrm>
            <a:off x="0" y="0"/>
            <a:ext cx="827584" cy="548680"/>
          </a:xfrm>
          <a:prstGeom prst="actionButtonBlank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시작</a:t>
            </a:r>
            <a:endParaRPr lang="ko-KR" altLang="en-US" dirty="0"/>
          </a:p>
        </p:txBody>
      </p:sp>
      <p:grpSp>
        <p:nvGrpSpPr>
          <p:cNvPr id="5" name="그룹 18"/>
          <p:cNvGrpSpPr/>
          <p:nvPr/>
        </p:nvGrpSpPr>
        <p:grpSpPr>
          <a:xfrm>
            <a:off x="1115616" y="0"/>
            <a:ext cx="3456384" cy="3429000"/>
            <a:chOff x="1115616" y="0"/>
            <a:chExt cx="6930008" cy="6858000"/>
          </a:xfrm>
        </p:grpSpPr>
        <p:sp>
          <p:nvSpPr>
            <p:cNvPr id="12" name="실행 단추: 사용자 지정 11">
              <a:hlinkClick r:id="" action="ppaction://noaction" highlightClick="1"/>
            </p:cNvPr>
            <p:cNvSpPr/>
            <p:nvPr/>
          </p:nvSpPr>
          <p:spPr>
            <a:xfrm>
              <a:off x="4283968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실행 단추: 사용자 지정 17">
              <a:hlinkClick r:id="" action="ppaction://noaction" highlightClick="1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6" name="그룹 18"/>
          <p:cNvGrpSpPr/>
          <p:nvPr/>
        </p:nvGrpSpPr>
        <p:grpSpPr>
          <a:xfrm>
            <a:off x="1115616" y="3429000"/>
            <a:ext cx="3456384" cy="3429000"/>
            <a:chOff x="1115616" y="0"/>
            <a:chExt cx="6930008" cy="6858000"/>
          </a:xfrm>
        </p:grpSpPr>
        <p:sp>
          <p:nvSpPr>
            <p:cNvPr id="13" name="실행 단추: 사용자 지정 12">
              <a:hlinkClick r:id="" action="ppaction://noaction" highlightClick="1"/>
            </p:cNvPr>
            <p:cNvSpPr/>
            <p:nvPr/>
          </p:nvSpPr>
          <p:spPr>
            <a:xfrm>
              <a:off x="4283968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" name="실행 단추: 사용자 지정 13">
              <a:hlinkClick r:id="" action="ppaction://noaction" highlightClick="1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7" name="그룹 18"/>
          <p:cNvGrpSpPr/>
          <p:nvPr/>
        </p:nvGrpSpPr>
        <p:grpSpPr>
          <a:xfrm>
            <a:off x="4572000" y="0"/>
            <a:ext cx="3456384" cy="3429000"/>
            <a:chOff x="1115616" y="0"/>
            <a:chExt cx="6930008" cy="6858000"/>
          </a:xfrm>
        </p:grpSpPr>
        <p:sp>
          <p:nvSpPr>
            <p:cNvPr id="16" name="실행 단추: 사용자 지정 15">
              <a:hlinkClick r:id="" action="ppaction://noaction" highlightClick="1"/>
            </p:cNvPr>
            <p:cNvSpPr/>
            <p:nvPr/>
          </p:nvSpPr>
          <p:spPr>
            <a:xfrm>
              <a:off x="4283968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실행 단추: 사용자 지정 18">
              <a:hlinkClick r:id="" action="ppaction://noaction" highlightClick="1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8" name="그룹 18"/>
          <p:cNvGrpSpPr/>
          <p:nvPr/>
        </p:nvGrpSpPr>
        <p:grpSpPr>
          <a:xfrm>
            <a:off x="4572000" y="3429000"/>
            <a:ext cx="3456384" cy="3429000"/>
            <a:chOff x="1115616" y="0"/>
            <a:chExt cx="6930008" cy="6858000"/>
          </a:xfrm>
        </p:grpSpPr>
        <p:sp>
          <p:nvSpPr>
            <p:cNvPr id="21" name="실행 단추: 사용자 지정 20">
              <a:hlinkClick r:id="" action="ppaction://noaction" highlightClick="1"/>
            </p:cNvPr>
            <p:cNvSpPr/>
            <p:nvPr/>
          </p:nvSpPr>
          <p:spPr>
            <a:xfrm>
              <a:off x="4283968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실행 단추: 사용자 지정 21">
              <a:hlinkClick r:id="" action="ppaction://noaction" highlightClick="1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1" name="그룹 18"/>
          <p:cNvGrpSpPr/>
          <p:nvPr/>
        </p:nvGrpSpPr>
        <p:grpSpPr>
          <a:xfrm>
            <a:off x="1115616" y="1628800"/>
            <a:ext cx="3456384" cy="3429000"/>
            <a:chOff x="1115616" y="0"/>
            <a:chExt cx="6930008" cy="6858000"/>
          </a:xfrm>
        </p:grpSpPr>
        <p:sp>
          <p:nvSpPr>
            <p:cNvPr id="28" name="실행 단추: 사용자 지정 27">
              <a:hlinkClick r:id="" action="ppaction://noaction" highlightClick="1"/>
            </p:cNvPr>
            <p:cNvSpPr/>
            <p:nvPr/>
          </p:nvSpPr>
          <p:spPr>
            <a:xfrm>
              <a:off x="4283972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9" name="실행 단추: 사용자 지정 28">
              <a:hlinkClick r:id="" action="ppaction://noaction" highlightClick="1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5" name="그룹 18"/>
          <p:cNvGrpSpPr/>
          <p:nvPr/>
        </p:nvGrpSpPr>
        <p:grpSpPr>
          <a:xfrm>
            <a:off x="4572000" y="1628800"/>
            <a:ext cx="3456384" cy="3429000"/>
            <a:chOff x="1115616" y="0"/>
            <a:chExt cx="6930008" cy="6858000"/>
          </a:xfrm>
        </p:grpSpPr>
        <p:sp>
          <p:nvSpPr>
            <p:cNvPr id="32" name="실행 단추: 사용자 지정 31">
              <a:hlinkClick r:id="" action="ppaction://noaction" highlightClick="1"/>
            </p:cNvPr>
            <p:cNvSpPr/>
            <p:nvPr/>
          </p:nvSpPr>
          <p:spPr>
            <a:xfrm>
              <a:off x="4283972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3" name="실행 단추: 사용자 지정 32">
              <a:hlinkClick r:id="" action="ppaction://noaction" highlightClick="1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20" name="그룹 18"/>
          <p:cNvGrpSpPr/>
          <p:nvPr/>
        </p:nvGrpSpPr>
        <p:grpSpPr>
          <a:xfrm>
            <a:off x="0" y="1268760"/>
            <a:ext cx="855712" cy="828328"/>
            <a:chOff x="1115616" y="0"/>
            <a:chExt cx="6930008" cy="6858000"/>
          </a:xfrm>
        </p:grpSpPr>
        <p:sp>
          <p:nvSpPr>
            <p:cNvPr id="41" name="실행 단추: 사용자 지정 40">
              <a:hlinkClick r:id="" action="ppaction://noaction" highlightClick="1"/>
            </p:cNvPr>
            <p:cNvSpPr/>
            <p:nvPr/>
          </p:nvSpPr>
          <p:spPr>
            <a:xfrm>
              <a:off x="4283968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2" name="실행 단추: 사용자 지정 41">
              <a:hlinkClick r:id="" action="ppaction://noaction" highlightClick="1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23" name="그룹 18"/>
          <p:cNvGrpSpPr/>
          <p:nvPr/>
        </p:nvGrpSpPr>
        <p:grpSpPr>
          <a:xfrm>
            <a:off x="0" y="2924944"/>
            <a:ext cx="855712" cy="828328"/>
            <a:chOff x="1115616" y="0"/>
            <a:chExt cx="6930008" cy="6858000"/>
          </a:xfrm>
        </p:grpSpPr>
        <p:sp>
          <p:nvSpPr>
            <p:cNvPr id="44" name="실행 단추: 사용자 지정 43">
              <a:hlinkClick r:id="" action="ppaction://noaction" highlightClick="1"/>
            </p:cNvPr>
            <p:cNvSpPr/>
            <p:nvPr/>
          </p:nvSpPr>
          <p:spPr>
            <a:xfrm>
              <a:off x="4283968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5" name="실행 단추: 사용자 지정 44">
              <a:hlinkClick r:id="" action="ppaction://noaction" highlightClick="1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24" name="그룹 18"/>
          <p:cNvGrpSpPr/>
          <p:nvPr/>
        </p:nvGrpSpPr>
        <p:grpSpPr>
          <a:xfrm>
            <a:off x="0" y="4725144"/>
            <a:ext cx="855712" cy="828328"/>
            <a:chOff x="1115616" y="0"/>
            <a:chExt cx="6930008" cy="6858000"/>
          </a:xfrm>
        </p:grpSpPr>
        <p:sp>
          <p:nvSpPr>
            <p:cNvPr id="47" name="실행 단추: 사용자 지정 46">
              <a:hlinkClick r:id="" action="ppaction://noaction" highlightClick="1"/>
            </p:cNvPr>
            <p:cNvSpPr/>
            <p:nvPr/>
          </p:nvSpPr>
          <p:spPr>
            <a:xfrm>
              <a:off x="4283968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실행 단추: 사용자 지정 47">
              <a:hlinkClick r:id="" action="ppaction://noaction" highlightClick="1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25" name="그룹 18"/>
          <p:cNvGrpSpPr/>
          <p:nvPr/>
        </p:nvGrpSpPr>
        <p:grpSpPr>
          <a:xfrm>
            <a:off x="8288288" y="4725144"/>
            <a:ext cx="855712" cy="828328"/>
            <a:chOff x="1115616" y="0"/>
            <a:chExt cx="6930008" cy="6858000"/>
          </a:xfrm>
        </p:grpSpPr>
        <p:sp>
          <p:nvSpPr>
            <p:cNvPr id="50" name="실행 단추: 사용자 지정 49">
              <a:hlinkClick r:id="" action="ppaction://noaction" highlightClick="1"/>
            </p:cNvPr>
            <p:cNvSpPr/>
            <p:nvPr/>
          </p:nvSpPr>
          <p:spPr>
            <a:xfrm>
              <a:off x="4283968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실행 단추: 사용자 지정 50">
              <a:hlinkClick r:id="" action="ppaction://noaction" highlightClick="1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26" name="그룹 18"/>
          <p:cNvGrpSpPr/>
          <p:nvPr/>
        </p:nvGrpSpPr>
        <p:grpSpPr>
          <a:xfrm>
            <a:off x="8288288" y="2924944"/>
            <a:ext cx="855712" cy="828328"/>
            <a:chOff x="1115616" y="0"/>
            <a:chExt cx="6930008" cy="6858000"/>
          </a:xfrm>
        </p:grpSpPr>
        <p:sp>
          <p:nvSpPr>
            <p:cNvPr id="53" name="실행 단추: 사용자 지정 52">
              <a:hlinkClick r:id="" action="ppaction://noaction" highlightClick="1"/>
            </p:cNvPr>
            <p:cNvSpPr/>
            <p:nvPr/>
          </p:nvSpPr>
          <p:spPr>
            <a:xfrm>
              <a:off x="4283968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실행 단추: 사용자 지정 53">
              <a:hlinkClick r:id="" action="ppaction://noaction" highlightClick="1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27" name="그룹 18"/>
          <p:cNvGrpSpPr/>
          <p:nvPr/>
        </p:nvGrpSpPr>
        <p:grpSpPr>
          <a:xfrm>
            <a:off x="8288288" y="1268760"/>
            <a:ext cx="855712" cy="828328"/>
            <a:chOff x="1115616" y="0"/>
            <a:chExt cx="6930008" cy="6858000"/>
          </a:xfrm>
        </p:grpSpPr>
        <p:sp>
          <p:nvSpPr>
            <p:cNvPr id="56" name="실행 단추: 사용자 지정 55">
              <a:hlinkClick r:id="" action="ppaction://noaction" highlightClick="1"/>
            </p:cNvPr>
            <p:cNvSpPr/>
            <p:nvPr/>
          </p:nvSpPr>
          <p:spPr>
            <a:xfrm>
              <a:off x="4283968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실행 단추: 사용자 지정 56">
              <a:hlinkClick r:id="" action="ppaction://noaction" highlightClick="1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0" name="실행 단추: 사용자 지정 9">
            <a:hlinkClick r:id="" action="ppaction://noaction" highlightClick="1"/>
          </p:cNvPr>
          <p:cNvSpPr/>
          <p:nvPr/>
        </p:nvSpPr>
        <p:spPr>
          <a:xfrm>
            <a:off x="827584" y="0"/>
            <a:ext cx="288032" cy="616530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실행 단추: 사용자 지정 16">
            <a:hlinkClick r:id="" action="ppaction://noaction" highlightClick="1"/>
          </p:cNvPr>
          <p:cNvSpPr/>
          <p:nvPr/>
        </p:nvSpPr>
        <p:spPr>
          <a:xfrm>
            <a:off x="8028384" y="0"/>
            <a:ext cx="288032" cy="616530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8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0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2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14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16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18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20" dur="3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22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24" dur="3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26" dur="3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28" dur="3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>
              <a:solidFill>
                <a:schemeClr val="bg1"/>
              </a:solidFill>
            </a:endParaRPr>
          </a:p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>
              <a:solidFill>
                <a:schemeClr val="bg1"/>
              </a:solidFill>
            </a:endParaRPr>
          </a:p>
          <a:p>
            <a:pPr algn="ctr"/>
            <a:endParaRPr lang="ko-KR" altLang="en-US" sz="4000" dirty="0">
              <a:solidFill>
                <a:schemeClr val="bg1"/>
              </a:solidFill>
            </a:endParaRPr>
          </a:p>
        </p:txBody>
      </p:sp>
      <p:sp>
        <p:nvSpPr>
          <p:cNvPr id="9" name="실행 단추: 사용자 지정 8">
            <a:hlinkClick r:id="" action="ppaction://hlinkshowjump?jump=nextslide" highlightClick="1"/>
          </p:cNvPr>
          <p:cNvSpPr/>
          <p:nvPr/>
        </p:nvSpPr>
        <p:spPr>
          <a:xfrm>
            <a:off x="8316416" y="0"/>
            <a:ext cx="827584" cy="548680"/>
          </a:xfrm>
          <a:prstGeom prst="actionButtonBlank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도착</a:t>
            </a:r>
            <a:endParaRPr lang="ko-KR" altLang="en-US" dirty="0"/>
          </a:p>
        </p:txBody>
      </p:sp>
      <p:grpSp>
        <p:nvGrpSpPr>
          <p:cNvPr id="5" name="그룹 14"/>
          <p:cNvGrpSpPr/>
          <p:nvPr/>
        </p:nvGrpSpPr>
        <p:grpSpPr>
          <a:xfrm>
            <a:off x="1115616" y="0"/>
            <a:ext cx="3456384" cy="3429000"/>
            <a:chOff x="1115616" y="0"/>
            <a:chExt cx="6930008" cy="6858000"/>
          </a:xfrm>
        </p:grpSpPr>
        <p:sp>
          <p:nvSpPr>
            <p:cNvPr id="24" name="실행 단추: 사용자 지정 23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>
              <a:off x="4283968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" name="실행 단추: 사용자 지정 13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6" name="그룹 14"/>
          <p:cNvGrpSpPr/>
          <p:nvPr/>
        </p:nvGrpSpPr>
        <p:grpSpPr>
          <a:xfrm>
            <a:off x="1115616" y="3429000"/>
            <a:ext cx="3456384" cy="3429000"/>
            <a:chOff x="1115616" y="0"/>
            <a:chExt cx="6930008" cy="6858000"/>
          </a:xfrm>
        </p:grpSpPr>
        <p:sp>
          <p:nvSpPr>
            <p:cNvPr id="12" name="실행 단추: 사용자 지정 11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>
              <a:off x="4283968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실행 단추: 사용자 지정 12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7" name="그룹 14"/>
          <p:cNvGrpSpPr/>
          <p:nvPr/>
        </p:nvGrpSpPr>
        <p:grpSpPr>
          <a:xfrm>
            <a:off x="4572000" y="3429000"/>
            <a:ext cx="3456384" cy="3429000"/>
            <a:chOff x="1115616" y="0"/>
            <a:chExt cx="6930008" cy="6858000"/>
          </a:xfrm>
        </p:grpSpPr>
        <p:sp>
          <p:nvSpPr>
            <p:cNvPr id="16" name="실행 단추: 사용자 지정 15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>
              <a:off x="4283968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실행 단추: 사용자 지정 16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8" name="그룹 14"/>
          <p:cNvGrpSpPr/>
          <p:nvPr/>
        </p:nvGrpSpPr>
        <p:grpSpPr>
          <a:xfrm>
            <a:off x="4572000" y="0"/>
            <a:ext cx="3456384" cy="3429000"/>
            <a:chOff x="1115616" y="0"/>
            <a:chExt cx="6930008" cy="6858000"/>
          </a:xfrm>
        </p:grpSpPr>
        <p:sp>
          <p:nvSpPr>
            <p:cNvPr id="20" name="실행 단추: 사용자 지정 19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>
              <a:off x="4283968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실행 단추: 사용자 지정 20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0" name="그룹 14"/>
          <p:cNvGrpSpPr/>
          <p:nvPr/>
        </p:nvGrpSpPr>
        <p:grpSpPr>
          <a:xfrm>
            <a:off x="4572000" y="1628800"/>
            <a:ext cx="3456384" cy="3429000"/>
            <a:chOff x="1115616" y="0"/>
            <a:chExt cx="6930008" cy="6858000"/>
          </a:xfrm>
        </p:grpSpPr>
        <p:sp>
          <p:nvSpPr>
            <p:cNvPr id="23" name="실행 단추: 사용자 지정 22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>
              <a:off x="4283968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실행 단추: 사용자 지정 25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1" name="그룹 14"/>
          <p:cNvGrpSpPr/>
          <p:nvPr/>
        </p:nvGrpSpPr>
        <p:grpSpPr>
          <a:xfrm>
            <a:off x="1115616" y="1628800"/>
            <a:ext cx="3456384" cy="3429000"/>
            <a:chOff x="1115616" y="0"/>
            <a:chExt cx="6930008" cy="6858000"/>
          </a:xfrm>
        </p:grpSpPr>
        <p:sp>
          <p:nvSpPr>
            <p:cNvPr id="28" name="실행 단추: 사용자 지정 27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>
              <a:off x="4283968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9" name="실행 단추: 사용자 지정 28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5" name="그룹 14"/>
          <p:cNvGrpSpPr/>
          <p:nvPr/>
        </p:nvGrpSpPr>
        <p:grpSpPr>
          <a:xfrm>
            <a:off x="0" y="1268760"/>
            <a:ext cx="855712" cy="855712"/>
            <a:chOff x="1115616" y="0"/>
            <a:chExt cx="6930008" cy="6858000"/>
          </a:xfrm>
        </p:grpSpPr>
        <p:sp>
          <p:nvSpPr>
            <p:cNvPr id="37" name="실행 단추: 사용자 지정 36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>
              <a:off x="4283968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8" name="실행 단추: 사용자 지정 37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9" name="그룹 14"/>
          <p:cNvGrpSpPr/>
          <p:nvPr/>
        </p:nvGrpSpPr>
        <p:grpSpPr>
          <a:xfrm>
            <a:off x="0" y="2852936"/>
            <a:ext cx="855712" cy="855712"/>
            <a:chOff x="1115616" y="0"/>
            <a:chExt cx="6930008" cy="6858000"/>
          </a:xfrm>
        </p:grpSpPr>
        <p:sp>
          <p:nvSpPr>
            <p:cNvPr id="40" name="실행 단추: 사용자 지정 39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>
              <a:off x="4283968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1" name="실행 단추: 사용자 지정 40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22" name="그룹 14"/>
          <p:cNvGrpSpPr/>
          <p:nvPr/>
        </p:nvGrpSpPr>
        <p:grpSpPr>
          <a:xfrm>
            <a:off x="0" y="4653136"/>
            <a:ext cx="855712" cy="855712"/>
            <a:chOff x="1115616" y="0"/>
            <a:chExt cx="6930008" cy="6858000"/>
          </a:xfrm>
        </p:grpSpPr>
        <p:sp>
          <p:nvSpPr>
            <p:cNvPr id="43" name="실행 단추: 사용자 지정 42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>
              <a:off x="4283968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4" name="실행 단추: 사용자 지정 43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27" name="그룹 14"/>
          <p:cNvGrpSpPr/>
          <p:nvPr/>
        </p:nvGrpSpPr>
        <p:grpSpPr>
          <a:xfrm>
            <a:off x="8288288" y="4653136"/>
            <a:ext cx="855712" cy="855712"/>
            <a:chOff x="1115616" y="0"/>
            <a:chExt cx="6930008" cy="6858000"/>
          </a:xfrm>
        </p:grpSpPr>
        <p:sp>
          <p:nvSpPr>
            <p:cNvPr id="46" name="실행 단추: 사용자 지정 45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>
              <a:off x="4283968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실행 단추: 사용자 지정 46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30" name="그룹 14"/>
          <p:cNvGrpSpPr/>
          <p:nvPr/>
        </p:nvGrpSpPr>
        <p:grpSpPr>
          <a:xfrm>
            <a:off x="8288288" y="2852936"/>
            <a:ext cx="855712" cy="855712"/>
            <a:chOff x="1115616" y="0"/>
            <a:chExt cx="6930008" cy="6858000"/>
          </a:xfrm>
        </p:grpSpPr>
        <p:sp>
          <p:nvSpPr>
            <p:cNvPr id="49" name="실행 단추: 사용자 지정 48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>
              <a:off x="4283968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실행 단추: 사용자 지정 49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31" name="그룹 14"/>
          <p:cNvGrpSpPr/>
          <p:nvPr/>
        </p:nvGrpSpPr>
        <p:grpSpPr>
          <a:xfrm>
            <a:off x="8288288" y="1196752"/>
            <a:ext cx="855712" cy="855712"/>
            <a:chOff x="1115616" y="0"/>
            <a:chExt cx="6930008" cy="6858000"/>
          </a:xfrm>
        </p:grpSpPr>
        <p:sp>
          <p:nvSpPr>
            <p:cNvPr id="52" name="실행 단추: 사용자 지정 51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>
              <a:off x="4283968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실행 단추: 사용자 지정 52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8" name="실행 단추: 사용자 지정 17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827584" y="0"/>
            <a:ext cx="288032" cy="616530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실행 단추: 사용자 지정 24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8028384" y="0"/>
            <a:ext cx="288032" cy="616530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remove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remove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8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remove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0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indefinite" fill="remove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2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repeatCount="indefinite" fill="remove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14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repeatCount="indefinite" fill="remove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16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8" presetClass="emph" presetSubtype="0" repeatCount="indefinite" fill="remove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18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8" presetClass="emph" presetSubtype="0" repeatCount="indefinite" fill="remove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20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8" presetClass="emph" presetSubtype="0" repeatCount="indefinite" fill="remove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22" dur="3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8" presetClass="emph" presetSubtype="0" repeatCount="indefinite" fill="remove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24" dur="3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8" presetClass="emph" presetSubtype="0" repeatCount="indefinite" fill="remove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26" dur="3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8" presetClass="emph" presetSubtype="0" repeatCount="indefinite" fill="remove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28" dur="3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grpSp>
        <p:nvGrpSpPr>
          <p:cNvPr id="7" name="그룹 6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4" name="실행 단추: 사용자 지정 3">
              <a:hlinkClick r:id="" action="ppaction://noaction" highlightClick="1"/>
            </p:cNvPr>
            <p:cNvSpPr/>
            <p:nvPr/>
          </p:nvSpPr>
          <p:spPr>
            <a:xfrm>
              <a:off x="0" y="0"/>
              <a:ext cx="9144000" cy="6858000"/>
            </a:xfrm>
            <a:prstGeom prst="actionButtonBlank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3000" dirty="0" smtClean="0">
                  <a:solidFill>
                    <a:schemeClr val="accent1"/>
                  </a:solidFill>
                </a:rPr>
                <a:t>축하합니다</a:t>
              </a:r>
              <a:r>
                <a:rPr lang="en-US" altLang="ko-KR" sz="3000" dirty="0" smtClean="0">
                  <a:solidFill>
                    <a:schemeClr val="accent1"/>
                  </a:solidFill>
                </a:rPr>
                <a:t>.</a:t>
              </a:r>
            </a:p>
            <a:p>
              <a:pPr algn="ctr"/>
              <a:endParaRPr lang="en-US" altLang="ko-KR" sz="3000" dirty="0" smtClean="0">
                <a:solidFill>
                  <a:schemeClr val="accent1"/>
                </a:solidFill>
              </a:endParaRPr>
            </a:p>
            <a:p>
              <a:pPr algn="ctr"/>
              <a:r>
                <a:rPr lang="ko-KR" altLang="en-US" sz="3000" dirty="0" smtClean="0">
                  <a:solidFill>
                    <a:schemeClr val="accent1"/>
                  </a:solidFill>
                </a:rPr>
                <a:t>절대 </a:t>
              </a:r>
              <a:r>
                <a:rPr lang="ko-KR" altLang="en-US" sz="3000" dirty="0" err="1" smtClean="0">
                  <a:solidFill>
                    <a:schemeClr val="accent1"/>
                  </a:solidFill>
                </a:rPr>
                <a:t>못깨는</a:t>
              </a:r>
              <a:r>
                <a:rPr lang="ko-KR" altLang="en-US" sz="3000" dirty="0" smtClean="0">
                  <a:solidFill>
                    <a:schemeClr val="accent1"/>
                  </a:solidFill>
                </a:rPr>
                <a:t> 게임 </a:t>
              </a:r>
              <a:r>
                <a:rPr lang="en-US" altLang="ko-KR" sz="3000" dirty="0" smtClean="0">
                  <a:solidFill>
                    <a:schemeClr val="accent1"/>
                  </a:solidFill>
                </a:rPr>
                <a:t>3</a:t>
              </a:r>
              <a:r>
                <a:rPr lang="ko-KR" altLang="en-US" sz="3000" dirty="0" smtClean="0">
                  <a:solidFill>
                    <a:schemeClr val="accent1"/>
                  </a:solidFill>
                </a:rPr>
                <a:t>을 </a:t>
              </a:r>
              <a:endParaRPr lang="en-US" altLang="ko-KR" sz="3000" dirty="0" smtClean="0">
                <a:solidFill>
                  <a:schemeClr val="accent1"/>
                </a:solidFill>
              </a:endParaRPr>
            </a:p>
            <a:p>
              <a:pPr algn="ctr"/>
              <a:r>
                <a:rPr lang="ko-KR" altLang="en-US" sz="3000" dirty="0" smtClean="0">
                  <a:solidFill>
                    <a:schemeClr val="accent1"/>
                  </a:solidFill>
                </a:rPr>
                <a:t>성공하셨습니다</a:t>
              </a:r>
              <a:r>
                <a:rPr lang="en-US" altLang="ko-KR" sz="3000" dirty="0" smtClean="0">
                  <a:solidFill>
                    <a:schemeClr val="accent1"/>
                  </a:solidFill>
                </a:rPr>
                <a:t>.</a:t>
              </a:r>
            </a:p>
            <a:p>
              <a:pPr algn="ctr"/>
              <a:endParaRPr lang="en-US" altLang="ko-KR" sz="3000" dirty="0" smtClean="0">
                <a:solidFill>
                  <a:schemeClr val="accent1"/>
                </a:solidFill>
              </a:endParaRPr>
            </a:p>
            <a:p>
              <a:pPr algn="ctr"/>
              <a:r>
                <a:rPr lang="ko-KR" altLang="en-US" sz="3000" dirty="0" smtClean="0">
                  <a:solidFill>
                    <a:schemeClr val="accent1"/>
                  </a:solidFill>
                </a:rPr>
                <a:t>이재경 제작</a:t>
              </a:r>
              <a:endParaRPr lang="en-US" altLang="ko-KR" sz="3000" dirty="0" smtClean="0">
                <a:solidFill>
                  <a:schemeClr val="accent1"/>
                </a:solidFill>
              </a:endParaRPr>
            </a:p>
            <a:p>
              <a:pPr algn="ctr"/>
              <a:endParaRPr lang="en-US" altLang="ko-KR" sz="3000" dirty="0" smtClean="0">
                <a:solidFill>
                  <a:schemeClr val="accent2"/>
                </a:solidFill>
              </a:endParaRPr>
            </a:p>
            <a:p>
              <a:pPr algn="ctr"/>
              <a:endParaRPr lang="en-US" altLang="ko-KR" sz="3000" dirty="0" smtClean="0">
                <a:solidFill>
                  <a:schemeClr val="accent2"/>
                </a:solidFill>
              </a:endParaRPr>
            </a:p>
            <a:p>
              <a:pPr algn="ctr"/>
              <a:endParaRPr lang="en-US" altLang="ko-KR" sz="4000" dirty="0" smtClean="0">
                <a:solidFill>
                  <a:schemeClr val="accent2"/>
                </a:solidFill>
              </a:endParaRPr>
            </a:p>
            <a:p>
              <a:pPr algn="ctr"/>
              <a:endParaRPr lang="en-US" altLang="ko-KR" dirty="0" smtClean="0"/>
            </a:p>
            <a:p>
              <a:pPr algn="ctr"/>
              <a:endParaRPr lang="ko-KR" altLang="en-US" dirty="0"/>
            </a:p>
          </p:txBody>
        </p:sp>
        <p:sp>
          <p:nvSpPr>
            <p:cNvPr id="5" name="실행 단추: 사용자 지정 4">
              <a:hlinkClick r:id="" action="ppaction://hlinkshowjump?jump=endshow" highlightClick="1"/>
            </p:cNvPr>
            <p:cNvSpPr/>
            <p:nvPr/>
          </p:nvSpPr>
          <p:spPr>
            <a:xfrm>
              <a:off x="3347864" y="5085184"/>
              <a:ext cx="2304256" cy="1080120"/>
            </a:xfrm>
            <a:prstGeom prst="actionButtonBlank">
              <a:avLst/>
            </a:prstGeom>
            <a:blipFill>
              <a:blip r:embed="rId3" cstate="print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3000" dirty="0" smtClean="0">
                  <a:solidFill>
                    <a:srgbClr val="0070C0"/>
                  </a:solidFill>
                </a:rPr>
                <a:t>끝내기</a:t>
              </a:r>
              <a:endParaRPr lang="ko-KR" altLang="en-US" sz="3000" dirty="0">
                <a:solidFill>
                  <a:srgbClr val="0070C0"/>
                </a:solidFill>
              </a:endParaRPr>
            </a:p>
          </p:txBody>
        </p:sp>
      </p:grpSp>
    </p:spTree>
  </p:cSld>
  <p:clrMapOvr>
    <a:masterClrMapping/>
  </p:clrMapOvr>
  <p:transition advClick="0">
    <p:sndAc>
      <p:stSnd>
        <p:snd r:embed="rId2" name="applaus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 smtClean="0">
              <a:solidFill>
                <a:srgbClr val="FFFF00"/>
              </a:solidFill>
            </a:endParaRPr>
          </a:p>
          <a:p>
            <a:pPr algn="ctr"/>
            <a:endParaRPr lang="en-US" altLang="ko-KR" sz="4000" dirty="0" smtClean="0">
              <a:solidFill>
                <a:srgbClr val="FFFF00"/>
              </a:solidFill>
            </a:endParaRPr>
          </a:p>
          <a:p>
            <a:pPr algn="ctr"/>
            <a:endParaRPr lang="en-US" altLang="ko-KR" sz="4000" dirty="0">
              <a:solidFill>
                <a:srgbClr val="FFFF00"/>
              </a:solidFill>
            </a:endParaRPr>
          </a:p>
          <a:p>
            <a:pPr algn="ctr"/>
            <a:r>
              <a:rPr lang="en-US" altLang="ko-KR" sz="4000" dirty="0" smtClean="0">
                <a:solidFill>
                  <a:srgbClr val="FF0000"/>
                </a:solidFill>
              </a:rPr>
              <a:t>Game Over</a:t>
            </a:r>
          </a:p>
          <a:p>
            <a:pPr algn="ctr"/>
            <a:endParaRPr lang="en-US" altLang="ko-KR" sz="4000" dirty="0" smtClean="0">
              <a:solidFill>
                <a:srgbClr val="FF0000"/>
              </a:solidFill>
            </a:endParaRPr>
          </a:p>
          <a:p>
            <a:pPr algn="ctr"/>
            <a:r>
              <a:rPr lang="ko-KR" altLang="en-US" sz="3000" dirty="0" err="1" smtClean="0">
                <a:solidFill>
                  <a:schemeClr val="bg1"/>
                </a:solidFill>
              </a:rPr>
              <a:t>만든이</a:t>
            </a:r>
            <a:r>
              <a:rPr lang="ko-KR" altLang="en-US" sz="3000" dirty="0" smtClean="0">
                <a:solidFill>
                  <a:schemeClr val="bg1"/>
                </a:solidFill>
              </a:rPr>
              <a:t> </a:t>
            </a:r>
            <a:r>
              <a:rPr lang="en-US" altLang="ko-KR" sz="3000" dirty="0" smtClean="0">
                <a:solidFill>
                  <a:schemeClr val="bg1"/>
                </a:solidFill>
              </a:rPr>
              <a:t>: </a:t>
            </a:r>
            <a:r>
              <a:rPr lang="ko-KR" altLang="en-US" sz="3000" dirty="0" smtClean="0">
                <a:solidFill>
                  <a:schemeClr val="bg1"/>
                </a:solidFill>
              </a:rPr>
              <a:t>이재경</a:t>
            </a:r>
            <a:endParaRPr lang="en-US" altLang="ko-KR" sz="3000" dirty="0">
              <a:solidFill>
                <a:schemeClr val="bg1"/>
              </a:solidFill>
            </a:endParaRPr>
          </a:p>
          <a:p>
            <a:pPr algn="ctr"/>
            <a:endParaRPr lang="en-US" altLang="ko-KR" sz="4000" dirty="0" smtClean="0">
              <a:solidFill>
                <a:srgbClr val="FFFF00"/>
              </a:solidFill>
            </a:endParaRPr>
          </a:p>
          <a:p>
            <a:pPr algn="ctr"/>
            <a:endParaRPr lang="en-US" altLang="ko-KR" sz="4000" dirty="0" smtClean="0">
              <a:solidFill>
                <a:srgbClr val="FFFF00"/>
              </a:solidFill>
            </a:endParaRPr>
          </a:p>
          <a:p>
            <a:pPr algn="ctr"/>
            <a:endParaRPr lang="en-US" altLang="ko-KR" sz="4000" dirty="0">
              <a:solidFill>
                <a:srgbClr val="FFFF00"/>
              </a:solidFill>
            </a:endParaRPr>
          </a:p>
          <a:p>
            <a:pPr algn="ctr"/>
            <a:endParaRPr lang="en-US" altLang="ko-KR" sz="4000" dirty="0" smtClean="0">
              <a:solidFill>
                <a:srgbClr val="FFFF00"/>
              </a:solidFill>
            </a:endParaRPr>
          </a:p>
          <a:p>
            <a:pPr algn="ctr"/>
            <a:endParaRPr lang="en-US" altLang="ko-KR" sz="4000" dirty="0">
              <a:solidFill>
                <a:srgbClr val="FFFF00"/>
              </a:solidFill>
            </a:endParaRPr>
          </a:p>
          <a:p>
            <a:pPr algn="ctr"/>
            <a:endParaRPr lang="ko-KR" altLang="en-US" sz="4000" dirty="0">
              <a:solidFill>
                <a:srgbClr val="FFFF00"/>
              </a:solidFill>
            </a:endParaRPr>
          </a:p>
        </p:txBody>
      </p:sp>
      <p:sp>
        <p:nvSpPr>
          <p:cNvPr id="7" name="실행 단추: 사용자 지정 6">
            <a:hlinkClick r:id="" action="ppaction://hlinkshowjump?jump=endshow" highlightClick="1"/>
          </p:cNvPr>
          <p:cNvSpPr/>
          <p:nvPr/>
        </p:nvSpPr>
        <p:spPr>
          <a:xfrm>
            <a:off x="3491880" y="4797152"/>
            <a:ext cx="2160240" cy="1152128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000" dirty="0" smtClean="0">
                <a:solidFill>
                  <a:schemeClr val="tx1"/>
                </a:solidFill>
              </a:rPr>
              <a:t>끝내기</a:t>
            </a:r>
            <a:endParaRPr lang="ko-KR" altLang="en-US" sz="3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sndAc>
      <p:stSnd>
        <p:snd r:embed="rId2" name="explode.wav"/>
      </p:stSnd>
    </p:sndAc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</TotalTime>
  <Words>58</Words>
  <Application>Microsoft Office PowerPoint</Application>
  <PresentationFormat>화면 슬라이드 쇼(4:3)</PresentationFormat>
  <Paragraphs>81</Paragraphs>
  <Slides>19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19</vt:i4>
      </vt:variant>
    </vt:vector>
  </HeadingPairs>
  <TitlesOfParts>
    <vt:vector size="20" baseType="lpstr"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</vt:vector>
  </TitlesOfParts>
  <Company>Samsung Electronics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SEC</dc:creator>
  <cp:lastModifiedBy>SEC</cp:lastModifiedBy>
  <cp:revision>8</cp:revision>
  <dcterms:created xsi:type="dcterms:W3CDTF">2013-07-16T07:36:39Z</dcterms:created>
  <dcterms:modified xsi:type="dcterms:W3CDTF">2013-07-16T08:44:08Z</dcterms:modified>
</cp:coreProperties>
</file>