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80" r:id="rId9"/>
    <p:sldId id="265" r:id="rId10"/>
    <p:sldId id="266" r:id="rId11"/>
    <p:sldId id="267" r:id="rId12"/>
    <p:sldId id="268" r:id="rId13"/>
    <p:sldId id="281" r:id="rId14"/>
    <p:sldId id="282" r:id="rId15"/>
    <p:sldId id="271" r:id="rId16"/>
    <p:sldId id="272" r:id="rId17"/>
    <p:sldId id="273" r:id="rId18"/>
    <p:sldId id="274" r:id="rId19"/>
    <p:sldId id="279" r:id="rId2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4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60F5-47BD-41C8-B47D-6B7DC151E688}" type="datetimeFigureOut">
              <a:rPr lang="ko-KR" altLang="en-US" smtClean="0"/>
              <a:t>2013-07-20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891-3B30-499D-A14B-3EB5A8A621D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60F5-47BD-41C8-B47D-6B7DC151E688}" type="datetimeFigureOut">
              <a:rPr lang="ko-KR" altLang="en-US" smtClean="0"/>
              <a:t>2013-07-20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891-3B30-499D-A14B-3EB5A8A621D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60F5-47BD-41C8-B47D-6B7DC151E688}" type="datetimeFigureOut">
              <a:rPr lang="ko-KR" altLang="en-US" smtClean="0"/>
              <a:t>2013-07-20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891-3B30-499D-A14B-3EB5A8A621D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60F5-47BD-41C8-B47D-6B7DC151E688}" type="datetimeFigureOut">
              <a:rPr lang="ko-KR" altLang="en-US" smtClean="0"/>
              <a:t>2013-07-20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891-3B30-499D-A14B-3EB5A8A621D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60F5-47BD-41C8-B47D-6B7DC151E688}" type="datetimeFigureOut">
              <a:rPr lang="ko-KR" altLang="en-US" smtClean="0"/>
              <a:t>2013-07-20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891-3B30-499D-A14B-3EB5A8A621D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60F5-47BD-41C8-B47D-6B7DC151E688}" type="datetimeFigureOut">
              <a:rPr lang="ko-KR" altLang="en-US" smtClean="0"/>
              <a:t>2013-07-20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891-3B30-499D-A14B-3EB5A8A621D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60F5-47BD-41C8-B47D-6B7DC151E688}" type="datetimeFigureOut">
              <a:rPr lang="ko-KR" altLang="en-US" smtClean="0"/>
              <a:t>2013-07-20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891-3B30-499D-A14B-3EB5A8A621D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60F5-47BD-41C8-B47D-6B7DC151E688}" type="datetimeFigureOut">
              <a:rPr lang="ko-KR" altLang="en-US" smtClean="0"/>
              <a:t>2013-07-20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891-3B30-499D-A14B-3EB5A8A621D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60F5-47BD-41C8-B47D-6B7DC151E688}" type="datetimeFigureOut">
              <a:rPr lang="ko-KR" altLang="en-US" smtClean="0"/>
              <a:t>2013-07-20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891-3B30-499D-A14B-3EB5A8A621D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60F5-47BD-41C8-B47D-6B7DC151E688}" type="datetimeFigureOut">
              <a:rPr lang="ko-KR" altLang="en-US" smtClean="0"/>
              <a:t>2013-07-20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891-3B30-499D-A14B-3EB5A8A621D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D60F5-47BD-41C8-B47D-6B7DC151E688}" type="datetimeFigureOut">
              <a:rPr lang="ko-KR" altLang="en-US" smtClean="0"/>
              <a:t>2013-07-20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891-3B30-499D-A14B-3EB5A8A621D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D60F5-47BD-41C8-B47D-6B7DC151E688}" type="datetimeFigureOut">
              <a:rPr lang="ko-KR" altLang="en-US" smtClean="0"/>
              <a:t>2013-07-20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8A891-3B30-499D-A14B-3EB5A8A621D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4000" dirty="0" smtClean="0">
                  <a:solidFill>
                    <a:srgbClr val="00B050"/>
                  </a:solidFill>
                </a:rPr>
                <a:t>절대 </a:t>
              </a:r>
              <a:r>
                <a:rPr lang="ko-KR" altLang="en-US" sz="4000" dirty="0" err="1" smtClean="0">
                  <a:solidFill>
                    <a:srgbClr val="FF0000"/>
                  </a:solidFill>
                </a:rPr>
                <a:t>못깨는</a:t>
              </a:r>
              <a:r>
                <a:rPr lang="ko-KR" altLang="en-US" sz="4000" dirty="0" smtClean="0">
                  <a:solidFill>
                    <a:srgbClr val="00B050"/>
                  </a:solidFill>
                </a:rPr>
                <a:t> </a:t>
              </a:r>
              <a:r>
                <a:rPr lang="ko-KR" altLang="en-US" sz="4000" dirty="0" smtClean="0">
                  <a:solidFill>
                    <a:srgbClr val="002060"/>
                  </a:solidFill>
                </a:rPr>
                <a:t>게임 </a:t>
              </a:r>
              <a:r>
                <a:rPr lang="en-US" altLang="ko-KR" sz="4000" dirty="0" smtClean="0">
                  <a:solidFill>
                    <a:srgbClr val="002060"/>
                  </a:solidFill>
                </a:rPr>
                <a:t>6</a:t>
              </a:r>
              <a:endParaRPr lang="en-US" altLang="ko-KR" sz="4000" dirty="0" smtClean="0">
                <a:solidFill>
                  <a:srgbClr val="002060"/>
                </a:solidFill>
              </a:endParaRPr>
            </a:p>
            <a:p>
              <a:pPr algn="ctr"/>
              <a:endParaRPr lang="en-US" altLang="ko-KR" sz="4000" dirty="0">
                <a:solidFill>
                  <a:srgbClr val="00B050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rgbClr val="0070C0"/>
                  </a:solidFill>
                </a:rPr>
                <a:t>이재경 제작</a:t>
              </a:r>
              <a:endParaRPr lang="en-US" altLang="ko-KR" sz="4000" dirty="0" smtClean="0">
                <a:solidFill>
                  <a:srgbClr val="0070C0"/>
                </a:solidFill>
              </a:endParaRPr>
            </a:p>
            <a:p>
              <a:pPr algn="ctr"/>
              <a:endParaRPr lang="en-US" altLang="ko-KR" sz="4000" dirty="0">
                <a:solidFill>
                  <a:schemeClr val="bg1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bg1"/>
                </a:solidFill>
              </a:endParaRPr>
            </a:p>
            <a:p>
              <a:pPr algn="ctr"/>
              <a:endParaRPr lang="ko-KR" alt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5" name="실행 단추: 앞으로 또는 다음 4">
              <a:hlinkClick r:id="" action="ppaction://hlinkshowjump?jump=nextslide" highlightClick="1"/>
            </p:cNvPr>
            <p:cNvSpPr/>
            <p:nvPr/>
          </p:nvSpPr>
          <p:spPr>
            <a:xfrm>
              <a:off x="3275856" y="4725144"/>
              <a:ext cx="2520280" cy="864096"/>
            </a:xfrm>
            <a:prstGeom prst="actionButtonForwardNext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 spd="med">
    <p:dissolve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5" name="그룹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rgbClr val="0070C0"/>
                  </a:solidFill>
                </a:rPr>
                <a:t>게임설명 </a:t>
              </a:r>
              <a:r>
                <a:rPr lang="en-US" altLang="ko-KR" sz="3000" dirty="0" smtClean="0">
                  <a:solidFill>
                    <a:srgbClr val="0070C0"/>
                  </a:solidFill>
                </a:rPr>
                <a:t>:</a:t>
              </a:r>
              <a:r>
                <a:rPr lang="en-US" altLang="ko-KR" sz="4000" dirty="0" smtClean="0">
                  <a:solidFill>
                    <a:srgbClr val="0070C0"/>
                  </a:solidFill>
                </a:rPr>
                <a:t> </a:t>
              </a:r>
              <a:r>
                <a:rPr lang="ko-KR" altLang="en-US" sz="3000" dirty="0" smtClean="0">
                  <a:solidFill>
                    <a:srgbClr val="0070C0"/>
                  </a:solidFill>
                </a:rPr>
                <a:t>장애물을 </a:t>
              </a:r>
              <a:r>
                <a:rPr lang="ko-KR" altLang="en-US" sz="3000" dirty="0" err="1" smtClean="0">
                  <a:solidFill>
                    <a:srgbClr val="0070C0"/>
                  </a:solidFill>
                </a:rPr>
                <a:t>피해다니는</a:t>
              </a:r>
              <a:r>
                <a:rPr lang="ko-KR" altLang="en-US" sz="3000" dirty="0" smtClean="0">
                  <a:solidFill>
                    <a:srgbClr val="0070C0"/>
                  </a:solidFill>
                </a:rPr>
                <a:t> 게임</a:t>
              </a:r>
              <a:endParaRPr lang="en-US" altLang="ko-KR" sz="3000" dirty="0" smtClean="0">
                <a:solidFill>
                  <a:srgbClr val="0070C0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rgbClr val="0070C0"/>
                  </a:solidFill>
                </a:rPr>
                <a:t>총 </a:t>
              </a:r>
              <a:r>
                <a:rPr lang="en-US" altLang="ko-KR" sz="3000" dirty="0" smtClean="0">
                  <a:solidFill>
                    <a:srgbClr val="0070C0"/>
                  </a:solidFill>
                </a:rPr>
                <a:t>5</a:t>
              </a:r>
              <a:r>
                <a:rPr lang="ko-KR" altLang="en-US" sz="3000" dirty="0" smtClean="0">
                  <a:solidFill>
                    <a:srgbClr val="0070C0"/>
                  </a:solidFill>
                </a:rPr>
                <a:t>단계로 구성되어 있습니다</a:t>
              </a:r>
              <a:r>
                <a:rPr lang="en-US" altLang="ko-KR" sz="3000" dirty="0">
                  <a:solidFill>
                    <a:srgbClr val="92D050"/>
                  </a:solidFill>
                </a:rPr>
                <a:t>.</a:t>
              </a:r>
            </a:p>
            <a:p>
              <a:pPr algn="ctr"/>
              <a:endParaRPr lang="en-US" altLang="ko-KR" sz="4000" dirty="0" smtClean="0">
                <a:solidFill>
                  <a:schemeClr val="bg1"/>
                </a:solidFill>
              </a:endParaRPr>
            </a:p>
            <a:p>
              <a:pPr algn="ctr"/>
              <a:endParaRPr lang="ko-KR" alt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7" name="실행 단추: 앞으로 또는 다음 6">
              <a:hlinkClick r:id="" action="ppaction://hlinkshowjump?jump=nextslide" highlightClick="1"/>
            </p:cNvPr>
            <p:cNvSpPr/>
            <p:nvPr/>
          </p:nvSpPr>
          <p:spPr>
            <a:xfrm>
              <a:off x="3275856" y="4725144"/>
              <a:ext cx="2520280" cy="864096"/>
            </a:xfrm>
            <a:prstGeom prst="actionButtonForwardNext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 spd="med">
    <p:blind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0070C0"/>
                </a:solidFill>
              </a:rPr>
              <a:t>1</a:t>
            </a:r>
            <a:r>
              <a:rPr lang="ko-KR" altLang="en-US" sz="4000" dirty="0" smtClean="0">
                <a:solidFill>
                  <a:srgbClr val="0070C0"/>
                </a:solidFill>
              </a:rPr>
              <a:t>단계는 몸풀기</a:t>
            </a:r>
            <a:endParaRPr lang="en-US" altLang="ko-KR" sz="4000" dirty="0" smtClean="0">
              <a:solidFill>
                <a:srgbClr val="0070C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6" name="실행 단추: 앞으로 또는 다음 5">
            <a:hlinkClick r:id="" action="ppaction://hlinkshowjump?jump=nextslide" highlightClick="1"/>
          </p:cNvPr>
          <p:cNvSpPr/>
          <p:nvPr/>
        </p:nvSpPr>
        <p:spPr>
          <a:xfrm>
            <a:off x="3275856" y="4725144"/>
            <a:ext cx="2520280" cy="864096"/>
          </a:xfrm>
          <a:prstGeom prst="actionButtonForwardNex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실행 단추: 사용자 지정 17">
            <a:hlinkClick r:id="" action="ppaction://noaction" highlightClick="1"/>
          </p:cNvPr>
          <p:cNvSpPr/>
          <p:nvPr/>
        </p:nvSpPr>
        <p:spPr>
          <a:xfrm rot="5400000">
            <a:off x="4400600" y="-144016"/>
            <a:ext cx="360040" cy="6930008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630932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2" name="실행 단추: 사용자 지정 11">
            <a:hlinkClick r:id="" action="ppaction://noaction" highlightClick="1"/>
            <a:hlinkHover r:id="rId3" action="ppaction://hlinksldjump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  <a:hlinkHover r:id="rId3" action="ppaction://hlinksldjump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393850" y="-137266"/>
            <a:ext cx="356299" cy="6912768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0070C0"/>
                </a:solidFill>
              </a:rPr>
              <a:t>2</a:t>
            </a:r>
            <a:r>
              <a:rPr lang="ko-KR" altLang="en-US" sz="4000" dirty="0" smtClean="0">
                <a:solidFill>
                  <a:srgbClr val="0070C0"/>
                </a:solidFill>
              </a:rPr>
              <a:t>단계는 조금 어렵다</a:t>
            </a:r>
            <a:endParaRPr lang="en-US" altLang="ko-KR" sz="4000" dirty="0">
              <a:solidFill>
                <a:srgbClr val="0070C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6" name="실행 단추: 앞으로 또는 다음 5">
            <a:hlinkClick r:id="" action="ppaction://hlinkshowjump?jump=nextslide" highlightClick="1"/>
          </p:cNvPr>
          <p:cNvSpPr/>
          <p:nvPr/>
        </p:nvSpPr>
        <p:spPr>
          <a:xfrm>
            <a:off x="3275856" y="4725144"/>
            <a:ext cx="2520280" cy="864096"/>
          </a:xfrm>
          <a:prstGeom prst="actionButtonForwardNex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" name="그룹 18"/>
          <p:cNvGrpSpPr/>
          <p:nvPr/>
        </p:nvGrpSpPr>
        <p:grpSpPr>
          <a:xfrm>
            <a:off x="1115616" y="0"/>
            <a:ext cx="6930008" cy="6858000"/>
            <a:chOff x="1115616" y="0"/>
            <a:chExt cx="6930008" cy="6858000"/>
          </a:xfrm>
        </p:grpSpPr>
        <p:sp>
          <p:nvSpPr>
            <p:cNvPr id="22" name="실행 단추: 사용자 지정 21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실행 단추: 사용자 지정 22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630932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2" name="실행 단추: 사용자 지정 11">
            <a:hlinkClick r:id="" action="ppaction://noaction" highlightClick="1"/>
            <a:hlinkHover r:id="rId3" action="ppaction://hlinksldjump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  <a:hlinkHover r:id="rId3" action="ppaction://hlinksldjump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6" name="그룹 35"/>
          <p:cNvGrpSpPr/>
          <p:nvPr/>
        </p:nvGrpSpPr>
        <p:grpSpPr>
          <a:xfrm>
            <a:off x="1115616" y="0"/>
            <a:ext cx="6912768" cy="6858000"/>
            <a:chOff x="1115616" y="0"/>
            <a:chExt cx="6912768" cy="6912768"/>
          </a:xfrm>
        </p:grpSpPr>
        <p:sp>
          <p:nvSpPr>
            <p:cNvPr id="37" name="실행 단추: 사용자 지정 3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10800000">
              <a:off x="4283968" y="0"/>
              <a:ext cx="359144" cy="691276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실행 단추: 사용자 지정 37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392428" y="-110760"/>
              <a:ext cx="359144" cy="691276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0070C0"/>
                </a:solidFill>
              </a:rPr>
              <a:t>3</a:t>
            </a:r>
            <a:r>
              <a:rPr lang="ko-KR" altLang="en-US" sz="4000" dirty="0" smtClean="0">
                <a:solidFill>
                  <a:srgbClr val="0070C0"/>
                </a:solidFill>
              </a:rPr>
              <a:t>단계는 많이 어렵다</a:t>
            </a:r>
            <a:endParaRPr lang="en-US" altLang="ko-KR" sz="4000" dirty="0" smtClean="0">
              <a:solidFill>
                <a:srgbClr val="0070C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6" name="실행 단추: 앞으로 또는 다음 5">
            <a:hlinkClick r:id="" action="ppaction://hlinkshowjump?jump=nextslide" highlightClick="1"/>
          </p:cNvPr>
          <p:cNvSpPr/>
          <p:nvPr/>
        </p:nvSpPr>
        <p:spPr>
          <a:xfrm>
            <a:off x="3275856" y="4725144"/>
            <a:ext cx="2520280" cy="864096"/>
          </a:xfrm>
          <a:prstGeom prst="actionButtonForwardNex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7" name="그룹 26"/>
          <p:cNvGrpSpPr/>
          <p:nvPr/>
        </p:nvGrpSpPr>
        <p:grpSpPr>
          <a:xfrm>
            <a:off x="1115616" y="0"/>
            <a:ext cx="6930008" cy="6858000"/>
            <a:chOff x="1115616" y="0"/>
            <a:chExt cx="6930008" cy="6858000"/>
          </a:xfrm>
        </p:grpSpPr>
        <p:grpSp>
          <p:nvGrpSpPr>
            <p:cNvPr id="20" name="그룹 18"/>
            <p:cNvGrpSpPr/>
            <p:nvPr/>
          </p:nvGrpSpPr>
          <p:grpSpPr>
            <a:xfrm>
              <a:off x="1115616" y="0"/>
              <a:ext cx="6930008" cy="6858000"/>
              <a:chOff x="1115616" y="0"/>
              <a:chExt cx="6930008" cy="6858000"/>
            </a:xfrm>
          </p:grpSpPr>
          <p:sp>
            <p:nvSpPr>
              <p:cNvPr id="23" name="실행 단추: 사용자 지정 22">
                <a:hlinkClick r:id="" action="ppaction://noaction" highlightClick="1"/>
              </p:cNvPr>
              <p:cNvSpPr/>
              <p:nvPr/>
            </p:nvSpPr>
            <p:spPr>
              <a:xfrm>
                <a:off x="4355976" y="0"/>
                <a:ext cx="360040" cy="6858000"/>
              </a:xfrm>
              <a:prstGeom prst="actionButtonBlank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" name="실행 단추: 사용자 지정 23">
                <a:hlinkClick r:id="" action="ppaction://noaction" highlightClick="1"/>
              </p:cNvPr>
              <p:cNvSpPr/>
              <p:nvPr/>
            </p:nvSpPr>
            <p:spPr>
              <a:xfrm rot="3300000">
                <a:off x="4400600" y="-144016"/>
                <a:ext cx="360040" cy="6930008"/>
              </a:xfrm>
              <a:prstGeom prst="actionButtonBlank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6" name="실행 단추: 사용자 지정 25">
              <a:hlinkClick r:id="" action="ppaction://noaction" highlightClick="1"/>
            </p:cNvPr>
            <p:cNvSpPr/>
            <p:nvPr/>
          </p:nvSpPr>
          <p:spPr>
            <a:xfrm rot="75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630932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22" name="실행 단추: 사용자 지정 21">
            <a:hlinkClick r:id="" action="ppaction://noaction" highlightClick="1"/>
            <a:hlinkHover r:id="" action="ppaction://noaction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  <a:hlinkHover r:id="" action="ppaction://noaction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1" name="그룹 30"/>
          <p:cNvGrpSpPr/>
          <p:nvPr/>
        </p:nvGrpSpPr>
        <p:grpSpPr>
          <a:xfrm>
            <a:off x="1169598" y="0"/>
            <a:ext cx="6912769" cy="6912768"/>
            <a:chOff x="1087886" y="0"/>
            <a:chExt cx="6912769" cy="6912768"/>
          </a:xfrm>
        </p:grpSpPr>
        <p:sp>
          <p:nvSpPr>
            <p:cNvPr id="32" name="실행 단추: 사용자 지정 31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10800000">
              <a:off x="4283968" y="0"/>
              <a:ext cx="359144" cy="691276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실행 단추: 사용자 지정 3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3300000">
              <a:off x="4364698" y="-202043"/>
              <a:ext cx="359144" cy="691276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실행 단추: 사용자 지정 34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7500000">
              <a:off x="4364699" y="-130035"/>
              <a:ext cx="359144" cy="691276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0070C0"/>
                </a:solidFill>
              </a:rPr>
              <a:t>4</a:t>
            </a:r>
            <a:r>
              <a:rPr lang="ko-KR" altLang="en-US" sz="4000" dirty="0" smtClean="0">
                <a:solidFill>
                  <a:srgbClr val="0070C0"/>
                </a:solidFill>
              </a:rPr>
              <a:t>단계는 </a:t>
            </a:r>
            <a:r>
              <a:rPr lang="ko-KR" altLang="en-US" sz="4000" dirty="0" err="1" smtClean="0">
                <a:solidFill>
                  <a:srgbClr val="0070C0"/>
                </a:solidFill>
              </a:rPr>
              <a:t>장난아니다</a:t>
            </a:r>
            <a:endParaRPr lang="en-US" altLang="ko-KR" sz="4000" dirty="0" smtClean="0">
              <a:solidFill>
                <a:srgbClr val="0070C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6" name="실행 단추: 앞으로 또는 다음 5">
            <a:hlinkClick r:id="" action="ppaction://hlinkshowjump?jump=nextslide" highlightClick="1"/>
          </p:cNvPr>
          <p:cNvSpPr/>
          <p:nvPr/>
        </p:nvSpPr>
        <p:spPr>
          <a:xfrm>
            <a:off x="3275856" y="4725144"/>
            <a:ext cx="2520280" cy="864096"/>
          </a:xfrm>
          <a:prstGeom prst="actionButtonForwardNex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8"/>
          <p:cNvGrpSpPr/>
          <p:nvPr/>
        </p:nvGrpSpPr>
        <p:grpSpPr>
          <a:xfrm>
            <a:off x="1115616" y="0"/>
            <a:ext cx="6930008" cy="6858000"/>
            <a:chOff x="1115616" y="0"/>
            <a:chExt cx="6930008" cy="6858000"/>
          </a:xfrm>
        </p:grpSpPr>
        <p:sp>
          <p:nvSpPr>
            <p:cNvPr id="22" name="실행 단추: 사용자 지정 21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실행 단추: 사용자 지정 22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" name="그룹 18"/>
          <p:cNvGrpSpPr/>
          <p:nvPr/>
        </p:nvGrpSpPr>
        <p:grpSpPr>
          <a:xfrm>
            <a:off x="1115616" y="0"/>
            <a:ext cx="6930008" cy="6858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</p:cNvPr>
            <p:cNvSpPr/>
            <p:nvPr/>
          </p:nvSpPr>
          <p:spPr>
            <a:xfrm rot="8100000"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실행 단추: 사용자 지정 12">
              <a:hlinkClick r:id="" action="ppaction://noaction" highlightClick="1"/>
            </p:cNvPr>
            <p:cNvSpPr/>
            <p:nvPr/>
          </p:nvSpPr>
          <p:spPr>
            <a:xfrm rot="27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630932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2" name="실행 단추: 사용자 지정 11">
            <a:hlinkClick r:id="" action="ppaction://noaction" highlightClick="1"/>
            <a:hlinkHover r:id="rId3" action="ppaction://hlinksldjump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  <a:hlinkHover r:id="rId3" action="ppaction://hlinksldjump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/>
          <p:cNvGrpSpPr/>
          <p:nvPr/>
        </p:nvGrpSpPr>
        <p:grpSpPr>
          <a:xfrm>
            <a:off x="1104578" y="0"/>
            <a:ext cx="6923806" cy="6921979"/>
            <a:chOff x="1104578" y="0"/>
            <a:chExt cx="6923806" cy="6921979"/>
          </a:xfrm>
        </p:grpSpPr>
        <p:sp>
          <p:nvSpPr>
            <p:cNvPr id="20" name="실행 단추: 사용자 지정 19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10800000">
              <a:off x="4283968" y="0"/>
              <a:ext cx="359144" cy="691276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실행 단추: 사용자 지정 18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392428" y="-135844"/>
              <a:ext cx="359144" cy="691276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실행 단추: 사용자 지정 17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8100000">
              <a:off x="4310716" y="9211"/>
              <a:ext cx="359144" cy="691276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실행 단추: 사용자 지정 1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2700000">
              <a:off x="4381390" y="-119336"/>
              <a:ext cx="359144" cy="691276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0070C0"/>
                </a:solidFill>
              </a:rPr>
              <a:t>5</a:t>
            </a:r>
            <a:r>
              <a:rPr lang="ko-KR" altLang="en-US" sz="4000" dirty="0" smtClean="0">
                <a:solidFill>
                  <a:srgbClr val="0070C0"/>
                </a:solidFill>
              </a:rPr>
              <a:t>단계는 절대 </a:t>
            </a:r>
            <a:r>
              <a:rPr lang="ko-KR" altLang="en-US" sz="4000" dirty="0" err="1" smtClean="0">
                <a:solidFill>
                  <a:srgbClr val="0070C0"/>
                </a:solidFill>
              </a:rPr>
              <a:t>못깸</a:t>
            </a:r>
            <a:endParaRPr lang="en-US" altLang="ko-KR" sz="4000" dirty="0" smtClean="0">
              <a:solidFill>
                <a:srgbClr val="0070C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6" name="실행 단추: 앞으로 또는 다음 5">
            <a:hlinkClick r:id="" action="ppaction://hlinkshowjump?jump=nextslide" highlightClick="1"/>
          </p:cNvPr>
          <p:cNvSpPr/>
          <p:nvPr/>
        </p:nvSpPr>
        <p:spPr>
          <a:xfrm>
            <a:off x="3275856" y="4725144"/>
            <a:ext cx="2520280" cy="864096"/>
          </a:xfrm>
          <a:prstGeom prst="actionButtonForwardNex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4" name="그룹 33"/>
          <p:cNvGrpSpPr/>
          <p:nvPr/>
        </p:nvGrpSpPr>
        <p:grpSpPr>
          <a:xfrm>
            <a:off x="1187624" y="0"/>
            <a:ext cx="6858000" cy="6858000"/>
            <a:chOff x="1034540" y="0"/>
            <a:chExt cx="6858000" cy="6858000"/>
          </a:xfrm>
        </p:grpSpPr>
        <p:sp>
          <p:nvSpPr>
            <p:cNvPr id="28" name="실행 단추: 사용자 지정 27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59144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실행 단추: 사용자 지정 29">
              <a:hlinkClick r:id="" action="ppaction://noaction" highlightClick="1"/>
            </p:cNvPr>
            <p:cNvSpPr/>
            <p:nvPr/>
          </p:nvSpPr>
          <p:spPr>
            <a:xfrm rot="17280000">
              <a:off x="4283968" y="0"/>
              <a:ext cx="359144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실행 단추: 사용자 지정 30">
              <a:hlinkClick r:id="" action="ppaction://noaction" highlightClick="1"/>
            </p:cNvPr>
            <p:cNvSpPr/>
            <p:nvPr/>
          </p:nvSpPr>
          <p:spPr>
            <a:xfrm rot="12960000">
              <a:off x="4283968" y="0"/>
              <a:ext cx="359144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실행 단추: 사용자 지정 31">
              <a:hlinkClick r:id="" action="ppaction://noaction" highlightClick="1"/>
            </p:cNvPr>
            <p:cNvSpPr/>
            <p:nvPr/>
          </p:nvSpPr>
          <p:spPr>
            <a:xfrm rot="8640000">
              <a:off x="4283968" y="0"/>
              <a:ext cx="359144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실행 단추: 사용자 지정 32">
              <a:hlinkClick r:id="" action="ppaction://noaction" highlightClick="1"/>
            </p:cNvPr>
            <p:cNvSpPr/>
            <p:nvPr/>
          </p:nvSpPr>
          <p:spPr>
            <a:xfrm rot="4320000">
              <a:off x="4283968" y="0"/>
              <a:ext cx="359144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630932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1" name="그룹 30"/>
          <p:cNvGrpSpPr/>
          <p:nvPr/>
        </p:nvGrpSpPr>
        <p:grpSpPr>
          <a:xfrm>
            <a:off x="1187624" y="0"/>
            <a:ext cx="6858000" cy="6858000"/>
            <a:chOff x="1034540" y="0"/>
            <a:chExt cx="6858000" cy="6858000"/>
          </a:xfrm>
        </p:grpSpPr>
        <p:sp>
          <p:nvSpPr>
            <p:cNvPr id="23" name="실행 단추: 사용자 지정 2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76086" y="0"/>
              <a:ext cx="359144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실행 단추: 사용자 지정 2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17280000">
              <a:off x="4283968" y="0"/>
              <a:ext cx="359144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실행 단추: 사용자 지정 27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12960000">
              <a:off x="4283968" y="0"/>
              <a:ext cx="359144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실행 단추: 사용자 지정 28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8640000">
              <a:off x="4283968" y="0"/>
              <a:ext cx="359144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실행 단추: 사용자 지정 29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4320000">
              <a:off x="4283968" y="0"/>
              <a:ext cx="359144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그룹 6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sp>
            <p:nvSpPr>
              <p:cNvPr id="4" name="실행 단추: 사용자 지정 3">
                <a:hlinkClick r:id="" action="ppaction://noaction" highlightClick="1"/>
              </p:cNvPr>
              <p:cNvSpPr/>
              <p:nvPr/>
            </p:nvSpPr>
            <p:spPr>
              <a:xfrm>
                <a:off x="0" y="0"/>
                <a:ext cx="9144000" cy="6858000"/>
              </a:xfrm>
              <a:prstGeom prst="actionButtonBlank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3000" dirty="0" smtClean="0">
                    <a:solidFill>
                      <a:schemeClr val="accent1"/>
                    </a:solidFill>
                  </a:rPr>
                  <a:t>축하합니다</a:t>
                </a:r>
                <a:r>
                  <a:rPr lang="en-US" altLang="ko-KR" sz="3000" dirty="0" smtClean="0">
                    <a:solidFill>
                      <a:schemeClr val="accent1"/>
                    </a:solidFill>
                  </a:rPr>
                  <a:t>.</a:t>
                </a:r>
              </a:p>
              <a:p>
                <a:pPr algn="ctr"/>
                <a:endParaRPr lang="en-US" altLang="ko-KR" sz="3000" dirty="0" smtClean="0">
                  <a:solidFill>
                    <a:schemeClr val="accent1"/>
                  </a:solidFill>
                </a:endParaRPr>
              </a:p>
              <a:p>
                <a:pPr algn="ctr"/>
                <a:r>
                  <a:rPr lang="ko-KR" altLang="en-US" sz="3000" dirty="0" smtClean="0">
                    <a:solidFill>
                      <a:schemeClr val="accent1"/>
                    </a:solidFill>
                  </a:rPr>
                  <a:t>절대 </a:t>
                </a:r>
                <a:r>
                  <a:rPr lang="ko-KR" altLang="en-US" sz="3000" dirty="0" err="1" smtClean="0">
                    <a:solidFill>
                      <a:schemeClr val="accent1"/>
                    </a:solidFill>
                  </a:rPr>
                  <a:t>못깨는</a:t>
                </a:r>
                <a:r>
                  <a:rPr lang="ko-KR" altLang="en-US" sz="3000" dirty="0" smtClean="0">
                    <a:solidFill>
                      <a:schemeClr val="accent1"/>
                    </a:solidFill>
                  </a:rPr>
                  <a:t> 게임 </a:t>
                </a:r>
                <a:r>
                  <a:rPr lang="en-US" altLang="ko-KR" sz="3000" dirty="0" smtClean="0">
                    <a:solidFill>
                      <a:schemeClr val="accent1"/>
                    </a:solidFill>
                  </a:rPr>
                  <a:t>6</a:t>
                </a:r>
                <a:r>
                  <a:rPr lang="ko-KR" altLang="en-US" sz="3000" dirty="0" smtClean="0">
                    <a:solidFill>
                      <a:schemeClr val="accent1"/>
                    </a:solidFill>
                  </a:rPr>
                  <a:t>를 </a:t>
                </a:r>
                <a:endParaRPr lang="en-US" altLang="ko-KR" sz="3000" dirty="0" smtClean="0">
                  <a:solidFill>
                    <a:schemeClr val="accent1"/>
                  </a:solidFill>
                </a:endParaRPr>
              </a:p>
              <a:p>
                <a:pPr algn="ctr"/>
                <a:r>
                  <a:rPr lang="ko-KR" altLang="en-US" sz="3000" dirty="0" smtClean="0">
                    <a:solidFill>
                      <a:schemeClr val="accent1"/>
                    </a:solidFill>
                  </a:rPr>
                  <a:t>성공하셨습니다</a:t>
                </a:r>
                <a:r>
                  <a:rPr lang="en-US" altLang="ko-KR" sz="3000" dirty="0" smtClean="0">
                    <a:solidFill>
                      <a:schemeClr val="accent1"/>
                    </a:solidFill>
                  </a:rPr>
                  <a:t>.</a:t>
                </a:r>
              </a:p>
              <a:p>
                <a:pPr algn="ctr"/>
                <a:endParaRPr lang="en-US" altLang="ko-KR" sz="3000" dirty="0" smtClean="0">
                  <a:solidFill>
                    <a:schemeClr val="accent1"/>
                  </a:solidFill>
                </a:endParaRPr>
              </a:p>
              <a:p>
                <a:pPr algn="ctr"/>
                <a:r>
                  <a:rPr lang="ko-KR" altLang="en-US" sz="3000" dirty="0" smtClean="0">
                    <a:solidFill>
                      <a:schemeClr val="accent1"/>
                    </a:solidFill>
                  </a:rPr>
                  <a:t>이재경 제작</a:t>
                </a:r>
                <a:endParaRPr lang="en-US" altLang="ko-KR" sz="3000" dirty="0" smtClean="0">
                  <a:solidFill>
                    <a:schemeClr val="accent1"/>
                  </a:solidFill>
                </a:endParaRPr>
              </a:p>
              <a:p>
                <a:pPr algn="ctr"/>
                <a:endParaRPr lang="en-US" altLang="ko-KR" sz="3000" dirty="0" smtClean="0">
                  <a:solidFill>
                    <a:schemeClr val="accent2"/>
                  </a:solidFill>
                </a:endParaRPr>
              </a:p>
              <a:p>
                <a:pPr algn="ctr"/>
                <a:endParaRPr lang="en-US" altLang="ko-KR" sz="3000" dirty="0" smtClean="0">
                  <a:solidFill>
                    <a:schemeClr val="accent2"/>
                  </a:solidFill>
                </a:endParaRPr>
              </a:p>
              <a:p>
                <a:pPr algn="ctr"/>
                <a:endParaRPr lang="en-US" altLang="ko-KR" sz="4000" dirty="0" smtClean="0">
                  <a:solidFill>
                    <a:schemeClr val="accent2"/>
                  </a:solidFill>
                </a:endParaRPr>
              </a:p>
              <a:p>
                <a:pPr algn="ctr"/>
                <a:endParaRPr lang="en-US" altLang="ko-KR" dirty="0" smtClean="0"/>
              </a:p>
              <a:p>
                <a:pPr algn="ctr"/>
                <a:endParaRPr lang="ko-KR" altLang="en-US" dirty="0"/>
              </a:p>
            </p:txBody>
          </p:sp>
          <p:sp>
            <p:nvSpPr>
              <p:cNvPr id="5" name="실행 단추: 사용자 지정 4">
                <a:hlinkClick r:id="" action="ppaction://hlinkshowjump?jump=endshow" highlightClick="1"/>
              </p:cNvPr>
              <p:cNvSpPr/>
              <p:nvPr/>
            </p:nvSpPr>
            <p:spPr>
              <a:xfrm>
                <a:off x="5724128" y="5085184"/>
                <a:ext cx="2304256" cy="1080120"/>
              </a:xfrm>
              <a:prstGeom prst="actionButtonBlank">
                <a:avLst/>
              </a:prstGeom>
              <a:blipFill>
                <a:blip r:embed="rId3" cstate="print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3000" dirty="0" smtClean="0">
                    <a:solidFill>
                      <a:srgbClr val="0070C0"/>
                    </a:solidFill>
                  </a:rPr>
                  <a:t>끝내기</a:t>
                </a:r>
                <a:endParaRPr lang="ko-KR" altLang="en-US" sz="3000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8" name="실행 단추: 사용자 지정 7">
              <a:hlinkClick r:id="" action="ppaction://hlinkshowjump?jump=firstslide" highlightClick="1"/>
            </p:cNvPr>
            <p:cNvSpPr/>
            <p:nvPr/>
          </p:nvSpPr>
          <p:spPr>
            <a:xfrm>
              <a:off x="1115616" y="5085184"/>
              <a:ext cx="2304256" cy="108012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rgbClr val="0070C0"/>
                  </a:solidFill>
                </a:rPr>
                <a:t>다시 하기</a:t>
              </a:r>
              <a:endParaRPr lang="ko-KR" altLang="en-US" sz="3000" dirty="0">
                <a:solidFill>
                  <a:srgbClr val="0070C0"/>
                </a:solidFill>
              </a:endParaRPr>
            </a:p>
          </p:txBody>
        </p:sp>
      </p:grpSp>
    </p:spTree>
  </p:cSld>
  <p:clrMapOvr>
    <a:masterClrMapping/>
  </p:clrMapOvr>
  <p:transition spd="slow">
    <p:cover dir="u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FF0000"/>
                </a:solidFill>
              </a:rPr>
              <a:t>Game Over</a:t>
            </a:r>
          </a:p>
          <a:p>
            <a:pPr algn="ctr"/>
            <a:endParaRPr lang="en-US" altLang="ko-KR" sz="40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3000" dirty="0" smtClean="0">
                <a:solidFill>
                  <a:schemeClr val="bg1"/>
                </a:solidFill>
              </a:rPr>
              <a:t> 이재경 제작 </a:t>
            </a:r>
            <a:endParaRPr lang="en-US" altLang="ko-KR" sz="3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ko-KR" altLang="en-US" sz="4000" dirty="0">
              <a:solidFill>
                <a:srgbClr val="FFFF00"/>
              </a:solidFill>
            </a:endParaRPr>
          </a:p>
        </p:txBody>
      </p:sp>
      <p:sp>
        <p:nvSpPr>
          <p:cNvPr id="7" name="실행 단추: 사용자 지정 6">
            <a:hlinkClick r:id="" action="ppaction://hlinkshowjump?jump=endshow" highlightClick="1"/>
          </p:cNvPr>
          <p:cNvSpPr/>
          <p:nvPr/>
        </p:nvSpPr>
        <p:spPr>
          <a:xfrm>
            <a:off x="5724128" y="4797152"/>
            <a:ext cx="2160240" cy="11521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>
                <a:solidFill>
                  <a:schemeClr val="tx1"/>
                </a:solidFill>
              </a:rPr>
              <a:t>끝내기</a:t>
            </a:r>
            <a:endParaRPr lang="ko-KR" altLang="en-US" sz="3000" dirty="0">
              <a:solidFill>
                <a:schemeClr val="tx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firstslide" highlightClick="1"/>
          </p:cNvPr>
          <p:cNvSpPr/>
          <p:nvPr/>
        </p:nvSpPr>
        <p:spPr>
          <a:xfrm>
            <a:off x="1403648" y="4797152"/>
            <a:ext cx="2160240" cy="11521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>
                <a:solidFill>
                  <a:schemeClr val="tx1"/>
                </a:solidFill>
              </a:rPr>
              <a:t>다시 하기</a:t>
            </a:r>
            <a:endParaRPr lang="ko-KR" altLang="en-US" sz="3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68</Words>
  <Application>Microsoft Office PowerPoint</Application>
  <PresentationFormat>화면 슬라이드 쇼(4:3)</PresentationFormat>
  <Paragraphs>85</Paragraphs>
  <Slides>19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 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5</cp:revision>
  <dcterms:created xsi:type="dcterms:W3CDTF">2013-07-19T23:06:11Z</dcterms:created>
  <dcterms:modified xsi:type="dcterms:W3CDTF">2013-07-19T23:48:00Z</dcterms:modified>
</cp:coreProperties>
</file>