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0" r:id="rId5"/>
    <p:sldId id="281" r:id="rId6"/>
    <p:sldId id="273" r:id="rId7"/>
    <p:sldId id="274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AA72-771F-48D2-B0E4-125D6FC486DF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64B07-083A-450A-A71C-CCB95349DF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AA72-771F-48D2-B0E4-125D6FC486DF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64B07-083A-450A-A71C-CCB95349DF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AA72-771F-48D2-B0E4-125D6FC486DF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64B07-083A-450A-A71C-CCB95349DF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AA72-771F-48D2-B0E4-125D6FC486DF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64B07-083A-450A-A71C-CCB95349DF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AA72-771F-48D2-B0E4-125D6FC486DF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64B07-083A-450A-A71C-CCB95349DF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AA72-771F-48D2-B0E4-125D6FC486DF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64B07-083A-450A-A71C-CCB95349DF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AA72-771F-48D2-B0E4-125D6FC486DF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64B07-083A-450A-A71C-CCB95349DF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AA72-771F-48D2-B0E4-125D6FC486DF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64B07-083A-450A-A71C-CCB95349DF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AA72-771F-48D2-B0E4-125D6FC486DF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64B07-083A-450A-A71C-CCB95349DF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AA72-771F-48D2-B0E4-125D6FC486DF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64B07-083A-450A-A71C-CCB95349DF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AA72-771F-48D2-B0E4-125D6FC486DF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64B07-083A-450A-A71C-CCB95349DF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1AA72-771F-48D2-B0E4-125D6FC486DF}" type="datetimeFigureOut">
              <a:rPr lang="ko-KR" altLang="en-US" smtClean="0"/>
              <a:pPr/>
              <a:t>2013-07-22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64B07-083A-450A-A71C-CCB95349DF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>
                  <a:solidFill>
                    <a:schemeClr val="bg1"/>
                  </a:solidFill>
                </a:rPr>
                <a:t>절대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err="1" smtClean="0">
                  <a:solidFill>
                    <a:srgbClr val="FF0000"/>
                  </a:solidFill>
                </a:rPr>
                <a:t>못깨는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smtClean="0">
                  <a:solidFill>
                    <a:srgbClr val="FFFF00"/>
                  </a:solidFill>
                </a:rPr>
                <a:t>게임 </a:t>
              </a:r>
              <a:r>
                <a:rPr lang="en-US" altLang="ko-KR" sz="4000" dirty="0" smtClean="0">
                  <a:solidFill>
                    <a:srgbClr val="FFFF00"/>
                  </a:solidFill>
                </a:rPr>
                <a:t>7 (</a:t>
              </a:r>
              <a:r>
                <a:rPr lang="ko-KR" altLang="en-US" sz="4000" dirty="0" err="1" smtClean="0">
                  <a:solidFill>
                    <a:srgbClr val="FFFF00"/>
                  </a:solidFill>
                </a:rPr>
                <a:t>막장편</a:t>
              </a:r>
              <a:r>
                <a:rPr lang="en-US" altLang="ko-KR" sz="4000" dirty="0" smtClean="0">
                  <a:solidFill>
                    <a:srgbClr val="FFFF00"/>
                  </a:solidFill>
                </a:rPr>
                <a:t>)</a:t>
              </a:r>
              <a:endParaRPr lang="en-US" altLang="ko-KR" sz="4000" dirty="0" smtClean="0">
                <a:solidFill>
                  <a:srgbClr val="FFFF00"/>
                </a:solidFill>
              </a:endParaRPr>
            </a:p>
            <a:p>
              <a:pPr algn="ctr"/>
              <a:endParaRPr lang="en-US" altLang="ko-KR" sz="4000" dirty="0">
                <a:solidFill>
                  <a:srgbClr val="00B050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rgbClr val="92D050"/>
                  </a:solidFill>
                </a:rPr>
                <a:t>이재경 제작</a:t>
              </a:r>
              <a:endParaRPr lang="en-US" altLang="ko-KR" sz="4000" dirty="0" smtClean="0">
                <a:solidFill>
                  <a:srgbClr val="92D050"/>
                </a:solidFill>
              </a:endParaRPr>
            </a:p>
            <a:p>
              <a:pPr algn="ctr"/>
              <a:endParaRPr lang="en-US" altLang="ko-KR" sz="4000" dirty="0">
                <a:solidFill>
                  <a:schemeClr val="bg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5" name="실행 단추: 앞으로 또는 다음 4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checker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rgbClr val="92D050"/>
                </a:solidFill>
              </a:rPr>
              <a:t>게임설명 </a:t>
            </a:r>
            <a:r>
              <a:rPr lang="en-US" altLang="ko-KR" sz="3000" dirty="0" smtClean="0">
                <a:solidFill>
                  <a:srgbClr val="92D050"/>
                </a:solidFill>
              </a:rPr>
              <a:t>:</a:t>
            </a:r>
            <a:r>
              <a:rPr lang="en-US" altLang="ko-KR" sz="4000" dirty="0" smtClean="0">
                <a:solidFill>
                  <a:srgbClr val="92D050"/>
                </a:solidFill>
              </a:rPr>
              <a:t> </a:t>
            </a:r>
            <a:r>
              <a:rPr lang="ko-KR" altLang="en-US" sz="3000" dirty="0" smtClean="0">
                <a:solidFill>
                  <a:srgbClr val="92D050"/>
                </a:solidFill>
              </a:rPr>
              <a:t>장애물을 </a:t>
            </a:r>
            <a:r>
              <a:rPr lang="ko-KR" altLang="en-US" sz="3000" dirty="0" err="1" smtClean="0">
                <a:solidFill>
                  <a:srgbClr val="92D050"/>
                </a:solidFill>
              </a:rPr>
              <a:t>피해다니는</a:t>
            </a:r>
            <a:r>
              <a:rPr lang="ko-KR" altLang="en-US" sz="3000" dirty="0" smtClean="0">
                <a:solidFill>
                  <a:srgbClr val="92D050"/>
                </a:solidFill>
              </a:rPr>
              <a:t> 게임</a:t>
            </a:r>
            <a:endParaRPr lang="en-US" altLang="ko-KR" sz="3000" dirty="0" smtClean="0">
              <a:solidFill>
                <a:srgbClr val="92D05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rgbClr val="92D050"/>
                </a:solidFill>
              </a:rPr>
              <a:t>총 </a:t>
            </a:r>
            <a:r>
              <a:rPr lang="en-US" altLang="ko-KR" sz="3000" dirty="0" smtClean="0">
                <a:solidFill>
                  <a:srgbClr val="92D050"/>
                </a:solidFill>
              </a:rPr>
              <a:t>5</a:t>
            </a:r>
            <a:r>
              <a:rPr lang="ko-KR" altLang="en-US" sz="3000" dirty="0" smtClean="0">
                <a:solidFill>
                  <a:srgbClr val="92D050"/>
                </a:solidFill>
              </a:rPr>
              <a:t>단계로 구성되어 있습니다</a:t>
            </a:r>
            <a:r>
              <a:rPr lang="en-US" altLang="ko-KR" sz="3000" dirty="0">
                <a:solidFill>
                  <a:srgbClr val="92D050"/>
                </a:solidFill>
              </a:rPr>
              <a:t>.</a:t>
            </a: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8" name="실행 단추: 앞으로 또는 다음 7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rgbClr val="92D050"/>
                </a:solidFill>
              </a:rPr>
              <a:t>오늘은 </a:t>
            </a:r>
            <a:r>
              <a:rPr lang="en-US" altLang="ko-KR" sz="4000" dirty="0" smtClean="0">
                <a:solidFill>
                  <a:srgbClr val="92D050"/>
                </a:solidFill>
              </a:rPr>
              <a:t>Lv.1</a:t>
            </a:r>
            <a:r>
              <a:rPr lang="ko-KR" altLang="en-US" sz="4000" dirty="0" smtClean="0">
                <a:solidFill>
                  <a:srgbClr val="92D050"/>
                </a:solidFill>
              </a:rPr>
              <a:t>이</a:t>
            </a:r>
            <a:r>
              <a:rPr lang="en-US" altLang="ko-KR" sz="4000" dirty="0" smtClean="0">
                <a:solidFill>
                  <a:srgbClr val="92D050"/>
                </a:solidFill>
              </a:rPr>
              <a:t> </a:t>
            </a:r>
            <a:r>
              <a:rPr lang="ko-KR" altLang="en-US" sz="4000" dirty="0" err="1" smtClean="0">
                <a:solidFill>
                  <a:srgbClr val="92D050"/>
                </a:solidFill>
              </a:rPr>
              <a:t>끝임ㅋㅋ</a:t>
            </a:r>
            <a:endParaRPr lang="en-US" altLang="ko-KR" sz="4000" dirty="0" smtClean="0">
              <a:solidFill>
                <a:srgbClr val="92D05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6" name="실행 단추: 앞으로 또는 다음 5">
            <a:hlinkClick r:id="" action="ppaction://hlinkshowjump?jump=nextslide" highlightClick="1"/>
          </p:cNvPr>
          <p:cNvSpPr/>
          <p:nvPr/>
        </p:nvSpPr>
        <p:spPr>
          <a:xfrm>
            <a:off x="3275856" y="4725144"/>
            <a:ext cx="2520280" cy="864096"/>
          </a:xfrm>
          <a:prstGeom prst="actionButtonForwardNex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 rot="10800000">
            <a:off x="4355976" y="8620"/>
            <a:ext cx="360040" cy="342038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10800000">
            <a:off x="4355976" y="3437620"/>
            <a:ext cx="360040" cy="342038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0800000">
            <a:off x="2699792" y="0"/>
            <a:ext cx="360040" cy="342038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10800000">
            <a:off x="6084168" y="0"/>
            <a:ext cx="360040" cy="342038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5400000">
            <a:off x="6120172" y="-855476"/>
            <a:ext cx="360040" cy="34563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5400000">
            <a:off x="2663788" y="-855476"/>
            <a:ext cx="360040" cy="34563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10800000">
            <a:off x="2699792" y="3437620"/>
            <a:ext cx="360040" cy="342038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6084168" y="3437620"/>
            <a:ext cx="360040" cy="342038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 rot="5400000">
            <a:off x="2663788" y="4257092"/>
            <a:ext cx="360040" cy="34563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6120172" y="4257092"/>
            <a:ext cx="360040" cy="34563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 rot="5400000">
            <a:off x="2663788" y="1664804"/>
            <a:ext cx="360040" cy="34563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5400000">
            <a:off x="6120172" y="1664804"/>
            <a:ext cx="360040" cy="34563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  <p:bldP spid="23" grpId="0" animBg="1"/>
      <p:bldP spid="24" grpId="0" animBg="1"/>
      <p:bldP spid="16" grpId="0" animBg="1"/>
      <p:bldP spid="19" grpId="0" animBg="1"/>
      <p:bldP spid="25" grpId="0" animBg="1"/>
      <p:bldP spid="26" grpId="0" animBg="1"/>
      <p:bldP spid="20" grpId="0" animBg="1"/>
      <p:bldP spid="21" grpId="0" animBg="1"/>
      <p:bldP spid="12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2699792" y="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4355976" y="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6084168" y="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6084168" y="342900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4355976" y="342900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실행 단추: 사용자 지정 3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2699792" y="342900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실행 단추: 사용자 지정 3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120172" y="1664804"/>
            <a:ext cx="360040" cy="34563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실행 단추: 사용자 지정 3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120172" y="-855476"/>
            <a:ext cx="360040" cy="34563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실행 단추: 사용자 지정 3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63788" y="-855476"/>
            <a:ext cx="360040" cy="34563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실행 단추: 사용자 지정 3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63788" y="4257092"/>
            <a:ext cx="360040" cy="34563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실행 단추: 사용자 지정 3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120172" y="4257092"/>
            <a:ext cx="360040" cy="34563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663788" y="1664804"/>
            <a:ext cx="360040" cy="345638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그룹 6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sp>
            <p:nvSpPr>
              <p:cNvPr id="4" name="실행 단추: 사용자 지정 3">
                <a:hlinkClick r:id="" action="ppaction://noaction" highlightClick="1"/>
              </p:cNvPr>
              <p:cNvSpPr/>
              <p:nvPr/>
            </p:nvSpPr>
            <p:spPr>
              <a:xfrm>
                <a:off x="0" y="0"/>
                <a:ext cx="9144000" cy="6858000"/>
              </a:xfrm>
              <a:prstGeom prst="actionButtonBlank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축하합니다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.</a:t>
                </a:r>
              </a:p>
              <a:p>
                <a:pPr algn="ctr"/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절대 </a:t>
                </a:r>
                <a:r>
                  <a:rPr lang="ko-KR" altLang="en-US" sz="3000" dirty="0" err="1" smtClean="0">
                    <a:solidFill>
                      <a:schemeClr val="accent1"/>
                    </a:solidFill>
                  </a:rPr>
                  <a:t>못깨는</a:t>
                </a:r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 게임 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7(</a:t>
                </a:r>
                <a:r>
                  <a:rPr lang="ko-KR" altLang="en-US" sz="3000" dirty="0" err="1" smtClean="0">
                    <a:solidFill>
                      <a:schemeClr val="accent1"/>
                    </a:solidFill>
                  </a:rPr>
                  <a:t>막장편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)</a:t>
                </a:r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를 </a:t>
                </a:r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성공하셨습니다</a:t>
                </a:r>
                <a:r>
                  <a:rPr lang="en-US" altLang="ko-KR" sz="3000" dirty="0" smtClean="0">
                    <a:solidFill>
                      <a:schemeClr val="accent1"/>
                    </a:solidFill>
                  </a:rPr>
                  <a:t>.</a:t>
                </a:r>
              </a:p>
              <a:p>
                <a:pPr algn="ctr"/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ko-KR" altLang="en-US" sz="3000" dirty="0" smtClean="0">
                    <a:solidFill>
                      <a:schemeClr val="accent1"/>
                    </a:solidFill>
                  </a:rPr>
                  <a:t>이재경 제작</a:t>
                </a:r>
                <a:endParaRPr lang="en-US" altLang="ko-KR" sz="3000" dirty="0" smtClean="0">
                  <a:solidFill>
                    <a:schemeClr val="accent1"/>
                  </a:solidFill>
                </a:endParaRPr>
              </a:p>
              <a:p>
                <a:pPr algn="ctr"/>
                <a:endParaRPr lang="en-US" altLang="ko-KR" sz="3000" dirty="0" smtClean="0">
                  <a:solidFill>
                    <a:schemeClr val="accent2"/>
                  </a:solidFill>
                </a:endParaRPr>
              </a:p>
              <a:p>
                <a:pPr algn="ctr"/>
                <a:endParaRPr lang="en-US" altLang="ko-KR" sz="3000" dirty="0" smtClean="0">
                  <a:solidFill>
                    <a:schemeClr val="accent2"/>
                  </a:solidFill>
                </a:endParaRPr>
              </a:p>
              <a:p>
                <a:pPr algn="ctr"/>
                <a:endParaRPr lang="en-US" altLang="ko-KR" sz="4000" dirty="0" smtClean="0">
                  <a:solidFill>
                    <a:schemeClr val="accent2"/>
                  </a:solidFill>
                </a:endParaRPr>
              </a:p>
              <a:p>
                <a:pPr algn="ctr"/>
                <a:endParaRPr lang="en-US" altLang="ko-KR" dirty="0" smtClean="0"/>
              </a:p>
              <a:p>
                <a:pPr algn="ctr"/>
                <a:endParaRPr lang="ko-KR" altLang="en-US" dirty="0"/>
              </a:p>
            </p:txBody>
          </p:sp>
          <p:sp>
            <p:nvSpPr>
              <p:cNvPr id="5" name="실행 단추: 사용자 지정 4">
                <a:hlinkClick r:id="" action="ppaction://hlinkshowjump?jump=endshow" highlightClick="1"/>
              </p:cNvPr>
              <p:cNvSpPr/>
              <p:nvPr/>
            </p:nvSpPr>
            <p:spPr>
              <a:xfrm>
                <a:off x="5724128" y="5085184"/>
                <a:ext cx="2304256" cy="1080120"/>
              </a:xfrm>
              <a:prstGeom prst="actionButtonBlank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3000" dirty="0" smtClean="0">
                    <a:solidFill>
                      <a:schemeClr val="tx2"/>
                    </a:solidFill>
                  </a:rPr>
                  <a:t>끝내기</a:t>
                </a:r>
                <a:endParaRPr lang="ko-KR" altLang="en-US" sz="30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8" name="실행 단추: 사용자 지정 7">
              <a:hlinkClick r:id="" action="ppaction://hlinkshowjump?jump=firstslide" highlightClick="1"/>
            </p:cNvPr>
            <p:cNvSpPr/>
            <p:nvPr/>
          </p:nvSpPr>
          <p:spPr>
            <a:xfrm>
              <a:off x="1115616" y="5085184"/>
              <a:ext cx="2304256" cy="1080120"/>
            </a:xfrm>
            <a:prstGeom prst="actionButtonBlan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tx2"/>
                  </a:solidFill>
                </a:rPr>
                <a:t>다시 하기</a:t>
              </a:r>
              <a:endParaRPr lang="ko-KR" altLang="en-US" sz="30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5724128" y="4797152"/>
            <a:ext cx="2160240" cy="1152128"/>
          </a:xfrm>
          <a:prstGeom prst="actionButtonBlank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chemeClr val="tx2"/>
                </a:solidFill>
              </a:rPr>
              <a:t>끝내기</a:t>
            </a:r>
            <a:endParaRPr lang="ko-KR" altLang="en-US" sz="3000" dirty="0">
              <a:solidFill>
                <a:schemeClr val="tx2"/>
              </a:solidFill>
            </a:endParaRPr>
          </a:p>
        </p:txBody>
      </p:sp>
      <p:sp>
        <p:nvSpPr>
          <p:cNvPr id="9" name="실행 단추: 사용자 지정 8">
            <a:hlinkClick r:id="rId3" action="ppaction://hlinksldjump" highlightClick="1"/>
          </p:cNvPr>
          <p:cNvSpPr/>
          <p:nvPr/>
        </p:nvSpPr>
        <p:spPr>
          <a:xfrm>
            <a:off x="1403648" y="4797152"/>
            <a:ext cx="2160240" cy="1152128"/>
          </a:xfrm>
          <a:prstGeom prst="actionButtonBlank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chemeClr val="tx2"/>
                </a:solidFill>
              </a:rPr>
              <a:t>1</a:t>
            </a:r>
            <a:r>
              <a:rPr lang="ko-KR" altLang="en-US" sz="3000" dirty="0" smtClean="0">
                <a:solidFill>
                  <a:schemeClr val="tx2"/>
                </a:solidFill>
              </a:rPr>
              <a:t>단계 </a:t>
            </a:r>
            <a:endParaRPr lang="en-US" altLang="ko-KR" sz="3000" dirty="0" smtClean="0">
              <a:solidFill>
                <a:schemeClr val="tx2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tx2"/>
                </a:solidFill>
              </a:rPr>
              <a:t>다시 하기</a:t>
            </a:r>
            <a:endParaRPr lang="ko-KR" altLang="en-US" sz="3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54</Words>
  <Application>Microsoft Office PowerPoint</Application>
  <PresentationFormat>화면 슬라이드 쇼(4:3)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 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9</cp:revision>
  <dcterms:created xsi:type="dcterms:W3CDTF">2013-07-22T05:56:17Z</dcterms:created>
  <dcterms:modified xsi:type="dcterms:W3CDTF">2013-07-22T07:05:56Z</dcterms:modified>
</cp:coreProperties>
</file>